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9" r:id="rId2"/>
    <p:sldId id="355" r:id="rId3"/>
    <p:sldId id="356" r:id="rId4"/>
    <p:sldId id="359" r:id="rId5"/>
    <p:sldId id="357" r:id="rId6"/>
    <p:sldId id="360" r:id="rId7"/>
    <p:sldId id="361" r:id="rId8"/>
    <p:sldId id="358" r:id="rId9"/>
    <p:sldId id="369" r:id="rId10"/>
    <p:sldId id="370" r:id="rId11"/>
    <p:sldId id="37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72" r:id="rId20"/>
    <p:sldId id="373" r:id="rId21"/>
    <p:sldId id="374" r:id="rId22"/>
    <p:sldId id="375" r:id="rId23"/>
    <p:sldId id="376" r:id="rId24"/>
    <p:sldId id="378" r:id="rId25"/>
    <p:sldId id="379" r:id="rId26"/>
    <p:sldId id="380" r:id="rId27"/>
    <p:sldId id="381" r:id="rId28"/>
    <p:sldId id="377" r:id="rId29"/>
    <p:sldId id="382" r:id="rId30"/>
    <p:sldId id="383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5EA77F-F7ED-DA47-AF38-20C2715B43F1}" v="2" dt="2022-10-17T02:49:34.2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5" autoAdjust="0"/>
    <p:restoredTop sz="79969" autoAdjust="0"/>
  </p:normalViewPr>
  <p:slideViewPr>
    <p:cSldViewPr snapToGrid="0">
      <p:cViewPr varScale="1">
        <p:scale>
          <a:sx n="87" d="100"/>
          <a:sy n="87" d="100"/>
        </p:scale>
        <p:origin x="1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utham Makkena" userId="ee2210368fc1934b" providerId="LiveId" clId="{E1CF68D4-2341-43D7-954F-B13AA839FF3E}"/>
    <pc:docChg chg="modSld">
      <pc:chgData name="Goutham Makkena" userId="ee2210368fc1934b" providerId="LiveId" clId="{E1CF68D4-2341-43D7-954F-B13AA839FF3E}" dt="2018-12-13T05:17:42.196" v="0" actId="1076"/>
      <pc:docMkLst>
        <pc:docMk/>
      </pc:docMkLst>
      <pc:sldChg chg="modSp">
        <pc:chgData name="Goutham Makkena" userId="ee2210368fc1934b" providerId="LiveId" clId="{E1CF68D4-2341-43D7-954F-B13AA839FF3E}" dt="2018-12-13T05:17:42.196" v="0" actId="1076"/>
        <pc:sldMkLst>
          <pc:docMk/>
          <pc:sldMk cId="408559482" sldId="355"/>
        </pc:sldMkLst>
        <pc:picChg chg="mod">
          <ac:chgData name="Goutham Makkena" userId="ee2210368fc1934b" providerId="LiveId" clId="{E1CF68D4-2341-43D7-954F-B13AA839FF3E}" dt="2018-12-13T05:17:42.196" v="0" actId="1076"/>
          <ac:picMkLst>
            <pc:docMk/>
            <pc:sldMk cId="408559482" sldId="355"/>
            <ac:picMk id="10" creationId="{96A313DF-3A1C-400C-96DC-8C682AF6459B}"/>
          </ac:picMkLst>
        </pc:picChg>
      </pc:sldChg>
    </pc:docChg>
  </pc:docChgLst>
  <pc:docChgLst>
    <pc:chgData name="Goutham Makkena" userId="ee2210368fc1934b" providerId="LiveId" clId="{88377141-D760-40C5-9A17-795CA047642F}"/>
    <pc:docChg chg="undo custSel addSld delSld modSld">
      <pc:chgData name="Goutham Makkena" userId="ee2210368fc1934b" providerId="LiveId" clId="{88377141-D760-40C5-9A17-795CA047642F}" dt="2018-11-07T07:13:23.886" v="6714" actId="20577"/>
      <pc:docMkLst>
        <pc:docMk/>
      </pc:docMkLst>
      <pc:sldChg chg="modSp add del setBg">
        <pc:chgData name="Goutham Makkena" userId="ee2210368fc1934b" providerId="LiveId" clId="{88377141-D760-40C5-9A17-795CA047642F}" dt="2018-11-06T03:36:13.918" v="4045" actId="20577"/>
        <pc:sldMkLst>
          <pc:docMk/>
          <pc:sldMk cId="1367385341" sldId="259"/>
        </pc:sldMkLst>
        <pc:spChg chg="mod">
          <ac:chgData name="Goutham Makkena" userId="ee2210368fc1934b" providerId="LiveId" clId="{88377141-D760-40C5-9A17-795CA047642F}" dt="2018-11-06T03:36:13.918" v="4045" actId="20577"/>
          <ac:spMkLst>
            <pc:docMk/>
            <pc:sldMk cId="1367385341" sldId="259"/>
            <ac:spMk id="11" creationId="{00000000-0000-0000-0000-000000000000}"/>
          </ac:spMkLst>
        </pc:spChg>
      </pc:sldChg>
      <pc:sldChg chg="addSp delSp modSp add del setBg modAnim">
        <pc:chgData name="Goutham Makkena" userId="ee2210368fc1934b" providerId="LiveId" clId="{88377141-D760-40C5-9A17-795CA047642F}" dt="2018-11-05T02:49:26.884" v="3269"/>
        <pc:sldMkLst>
          <pc:docMk/>
          <pc:sldMk cId="408559482" sldId="355"/>
        </pc:sldMkLst>
        <pc:spChg chg="add del">
          <ac:chgData name="Goutham Makkena" userId="ee2210368fc1934b" providerId="LiveId" clId="{88377141-D760-40C5-9A17-795CA047642F}" dt="2018-10-31T05:34:23.485" v="114"/>
          <ac:spMkLst>
            <pc:docMk/>
            <pc:sldMk cId="408559482" sldId="355"/>
            <ac:spMk id="2" creationId="{9BB268C5-8586-450F-A9FF-3E7B7272D9EC}"/>
          </ac:spMkLst>
        </pc:spChg>
        <pc:spChg chg="mod">
          <ac:chgData name="Goutham Makkena" userId="ee2210368fc1934b" providerId="LiveId" clId="{88377141-D760-40C5-9A17-795CA047642F}" dt="2018-10-31T05:18:20.750" v="48" actId="20577"/>
          <ac:spMkLst>
            <pc:docMk/>
            <pc:sldMk cId="408559482" sldId="355"/>
            <ac:spMk id="12" creationId="{00000000-0000-0000-0000-000000000000}"/>
          </ac:spMkLst>
        </pc:spChg>
        <pc:spChg chg="mod">
          <ac:chgData name="Goutham Makkena" userId="ee2210368fc1934b" providerId="LiveId" clId="{88377141-D760-40C5-9A17-795CA047642F}" dt="2018-11-05T01:09:33.036" v="2987" actId="20577"/>
          <ac:spMkLst>
            <pc:docMk/>
            <pc:sldMk cId="408559482" sldId="355"/>
            <ac:spMk id="13" creationId="{00000000-0000-0000-0000-000000000000}"/>
          </ac:spMkLst>
        </pc:spChg>
        <pc:picChg chg="mod">
          <ac:chgData name="Goutham Makkena" userId="ee2210368fc1934b" providerId="LiveId" clId="{88377141-D760-40C5-9A17-795CA047642F}" dt="2018-10-31T05:33:54.476" v="110" actId="1076"/>
          <ac:picMkLst>
            <pc:docMk/>
            <pc:sldMk cId="408559482" sldId="355"/>
            <ac:picMk id="10" creationId="{96A313DF-3A1C-400C-96DC-8C682AF6459B}"/>
          </ac:picMkLst>
        </pc:picChg>
      </pc:sldChg>
      <pc:sldChg chg="modSp add modAnim">
        <pc:chgData name="Goutham Makkena" userId="ee2210368fc1934b" providerId="LiveId" clId="{88377141-D760-40C5-9A17-795CA047642F}" dt="2018-11-05T02:49:38.681" v="3270"/>
        <pc:sldMkLst>
          <pc:docMk/>
          <pc:sldMk cId="2939374762" sldId="356"/>
        </pc:sldMkLst>
        <pc:spChg chg="mod">
          <ac:chgData name="Goutham Makkena" userId="ee2210368fc1934b" providerId="LiveId" clId="{88377141-D760-40C5-9A17-795CA047642F}" dt="2018-10-31T05:36:37.901" v="288" actId="113"/>
          <ac:spMkLst>
            <pc:docMk/>
            <pc:sldMk cId="2939374762" sldId="356"/>
            <ac:spMk id="13" creationId="{00000000-0000-0000-0000-000000000000}"/>
          </ac:spMkLst>
        </pc:spChg>
      </pc:sldChg>
      <pc:sldChg chg="addSp delSp modSp add modAnim">
        <pc:chgData name="Goutham Makkena" userId="ee2210368fc1934b" providerId="LiveId" clId="{88377141-D760-40C5-9A17-795CA047642F}" dt="2018-11-05T01:10:00.731" v="2997" actId="20577"/>
        <pc:sldMkLst>
          <pc:docMk/>
          <pc:sldMk cId="3524217606" sldId="357"/>
        </pc:sldMkLst>
        <pc:spChg chg="add mod">
          <ac:chgData name="Goutham Makkena" userId="ee2210368fc1934b" providerId="LiveId" clId="{88377141-D760-40C5-9A17-795CA047642F}" dt="2018-10-31T06:09:45.682" v="1212" actId="6549"/>
          <ac:spMkLst>
            <pc:docMk/>
            <pc:sldMk cId="3524217606" sldId="357"/>
            <ac:spMk id="4" creationId="{88070A44-7873-4C08-B1FA-9FD1C33E58B1}"/>
          </ac:spMkLst>
        </pc:spChg>
        <pc:spChg chg="mod">
          <ac:chgData name="Goutham Makkena" userId="ee2210368fc1934b" providerId="LiveId" clId="{88377141-D760-40C5-9A17-795CA047642F}" dt="2018-10-31T05:37:59.770" v="331" actId="20577"/>
          <ac:spMkLst>
            <pc:docMk/>
            <pc:sldMk cId="3524217606" sldId="357"/>
            <ac:spMk id="12" creationId="{00000000-0000-0000-0000-000000000000}"/>
          </ac:spMkLst>
        </pc:spChg>
        <pc:spChg chg="mod">
          <ac:chgData name="Goutham Makkena" userId="ee2210368fc1934b" providerId="LiveId" clId="{88377141-D760-40C5-9A17-795CA047642F}" dt="2018-11-05T01:10:00.731" v="2997" actId="20577"/>
          <ac:spMkLst>
            <pc:docMk/>
            <pc:sldMk cId="3524217606" sldId="357"/>
            <ac:spMk id="13" creationId="{00000000-0000-0000-0000-000000000000}"/>
          </ac:spMkLst>
        </pc:spChg>
        <pc:picChg chg="add del mod">
          <ac:chgData name="Goutham Makkena" userId="ee2210368fc1934b" providerId="LiveId" clId="{88377141-D760-40C5-9A17-795CA047642F}" dt="2018-10-31T05:50:08.471" v="358" actId="478"/>
          <ac:picMkLst>
            <pc:docMk/>
            <pc:sldMk cId="3524217606" sldId="357"/>
            <ac:picMk id="2" creationId="{25ED69D5-30E3-4568-B4FF-7EEDD95310E7}"/>
          </ac:picMkLst>
        </pc:picChg>
        <pc:picChg chg="add mod">
          <ac:chgData name="Goutham Makkena" userId="ee2210368fc1934b" providerId="LiveId" clId="{88377141-D760-40C5-9A17-795CA047642F}" dt="2018-11-04T12:18:54.344" v="1485" actId="1076"/>
          <ac:picMkLst>
            <pc:docMk/>
            <pc:sldMk cId="3524217606" sldId="357"/>
            <ac:picMk id="2" creationId="{7C4946CF-10D7-43BA-98FD-602CA8A826C6}"/>
          </ac:picMkLst>
        </pc:picChg>
        <pc:picChg chg="add del mod">
          <ac:chgData name="Goutham Makkena" userId="ee2210368fc1934b" providerId="LiveId" clId="{88377141-D760-40C5-9A17-795CA047642F}" dt="2018-10-31T06:14:00.556" v="1216" actId="478"/>
          <ac:picMkLst>
            <pc:docMk/>
            <pc:sldMk cId="3524217606" sldId="357"/>
            <ac:picMk id="3" creationId="{EA3CA4FA-DB0C-412B-A0CE-21A419AA3D18}"/>
          </ac:picMkLst>
        </pc:picChg>
        <pc:picChg chg="add del mod">
          <ac:chgData name="Goutham Makkena" userId="ee2210368fc1934b" providerId="LiveId" clId="{88377141-D760-40C5-9A17-795CA047642F}" dt="2018-11-04T12:18:50.950" v="1483" actId="478"/>
          <ac:picMkLst>
            <pc:docMk/>
            <pc:sldMk cId="3524217606" sldId="357"/>
            <ac:picMk id="5" creationId="{65E87226-8E4C-4F53-8CAC-A357BB313CF1}"/>
          </ac:picMkLst>
        </pc:picChg>
      </pc:sldChg>
      <pc:sldChg chg="addSp delSp modSp add">
        <pc:chgData name="Goutham Makkena" userId="ee2210368fc1934b" providerId="LiveId" clId="{88377141-D760-40C5-9A17-795CA047642F}" dt="2018-11-05T01:22:15.402" v="3060"/>
        <pc:sldMkLst>
          <pc:docMk/>
          <pc:sldMk cId="36497027" sldId="358"/>
        </pc:sldMkLst>
        <pc:spChg chg="add mod">
          <ac:chgData name="Goutham Makkena" userId="ee2210368fc1934b" providerId="LiveId" clId="{88377141-D760-40C5-9A17-795CA047642F}" dt="2018-11-05T01:11:08.094" v="3049" actId="1076"/>
          <ac:spMkLst>
            <pc:docMk/>
            <pc:sldMk cId="36497027" sldId="358"/>
            <ac:spMk id="6" creationId="{76AB6F48-5C1C-490A-AF98-FFF39952FA9A}"/>
          </ac:spMkLst>
        </pc:spChg>
        <pc:spChg chg="mod">
          <ac:chgData name="Goutham Makkena" userId="ee2210368fc1934b" providerId="LiveId" clId="{88377141-D760-40C5-9A17-795CA047642F}" dt="2018-11-05T01:10:36.034" v="3007" actId="20577"/>
          <ac:spMkLst>
            <pc:docMk/>
            <pc:sldMk cId="36497027" sldId="358"/>
            <ac:spMk id="13" creationId="{00000000-0000-0000-0000-000000000000}"/>
          </ac:spMkLst>
        </pc:spChg>
        <pc:picChg chg="add del">
          <ac:chgData name="Goutham Makkena" userId="ee2210368fc1934b" providerId="LiveId" clId="{88377141-D760-40C5-9A17-795CA047642F}" dt="2018-11-05T01:22:15.402" v="3060"/>
          <ac:picMkLst>
            <pc:docMk/>
            <pc:sldMk cId="36497027" sldId="358"/>
            <ac:picMk id="2" creationId="{09A665F4-9408-46C9-84AB-6139D9893D4C}"/>
          </ac:picMkLst>
        </pc:picChg>
        <pc:picChg chg="add del mod">
          <ac:chgData name="Goutham Makkena" userId="ee2210368fc1934b" providerId="LiveId" clId="{88377141-D760-40C5-9A17-795CA047642F}" dt="2018-10-31T06:13:28.853" v="1213" actId="478"/>
          <ac:picMkLst>
            <pc:docMk/>
            <pc:sldMk cId="36497027" sldId="358"/>
            <ac:picMk id="2" creationId="{8E5E33DC-F2F7-4995-8DBB-460A920326C8}"/>
          </ac:picMkLst>
        </pc:picChg>
        <pc:picChg chg="del">
          <ac:chgData name="Goutham Makkena" userId="ee2210368fc1934b" providerId="LiveId" clId="{88377141-D760-40C5-9A17-795CA047642F}" dt="2018-10-31T06:07:57.476" v="1085" actId="478"/>
          <ac:picMkLst>
            <pc:docMk/>
            <pc:sldMk cId="36497027" sldId="358"/>
            <ac:picMk id="3" creationId="{EA3CA4FA-DB0C-412B-A0CE-21A419AA3D18}"/>
          </ac:picMkLst>
        </pc:picChg>
        <pc:picChg chg="add mod">
          <ac:chgData name="Goutham Makkena" userId="ee2210368fc1934b" providerId="LiveId" clId="{88377141-D760-40C5-9A17-795CA047642F}" dt="2018-11-04T11:38:41.753" v="1305" actId="1076"/>
          <ac:picMkLst>
            <pc:docMk/>
            <pc:sldMk cId="36497027" sldId="358"/>
            <ac:picMk id="4" creationId="{46E49344-893D-4848-9406-CD78D16E4CEC}"/>
          </ac:picMkLst>
        </pc:picChg>
      </pc:sldChg>
      <pc:sldChg chg="addSp modSp add modAnim">
        <pc:chgData name="Goutham Makkena" userId="ee2210368fc1934b" providerId="LiveId" clId="{88377141-D760-40C5-9A17-795CA047642F}" dt="2018-10-31T06:02:35.093" v="1081" actId="20577"/>
        <pc:sldMkLst>
          <pc:docMk/>
          <pc:sldMk cId="2984032923" sldId="359"/>
        </pc:sldMkLst>
        <pc:spChg chg="add mod">
          <ac:chgData name="Goutham Makkena" userId="ee2210368fc1934b" providerId="LiveId" clId="{88377141-D760-40C5-9A17-795CA047642F}" dt="2018-10-31T05:58:34.909" v="998" actId="1076"/>
          <ac:spMkLst>
            <pc:docMk/>
            <pc:sldMk cId="2984032923" sldId="359"/>
            <ac:spMk id="2" creationId="{8EC130D9-24B9-486B-9FDB-45DF5667CA19}"/>
          </ac:spMkLst>
        </pc:spChg>
        <pc:spChg chg="add mod">
          <ac:chgData name="Goutham Makkena" userId="ee2210368fc1934b" providerId="LiveId" clId="{88377141-D760-40C5-9A17-795CA047642F}" dt="2018-10-31T05:58:37.362" v="999" actId="1076"/>
          <ac:spMkLst>
            <pc:docMk/>
            <pc:sldMk cId="2984032923" sldId="359"/>
            <ac:spMk id="3" creationId="{4AEEB3D1-DCDB-426E-92DB-DBC350D36749}"/>
          </ac:spMkLst>
        </pc:spChg>
        <pc:spChg chg="add mod">
          <ac:chgData name="Goutham Makkena" userId="ee2210368fc1934b" providerId="LiveId" clId="{88377141-D760-40C5-9A17-795CA047642F}" dt="2018-10-31T05:55:53.520" v="989"/>
          <ac:spMkLst>
            <pc:docMk/>
            <pc:sldMk cId="2984032923" sldId="359"/>
            <ac:spMk id="5" creationId="{4111DF42-B8F0-4905-8CAD-9FF756C31E85}"/>
          </ac:spMkLst>
        </pc:spChg>
        <pc:spChg chg="add mod">
          <ac:chgData name="Goutham Makkena" userId="ee2210368fc1934b" providerId="LiveId" clId="{88377141-D760-40C5-9A17-795CA047642F}" dt="2018-10-31T05:59:54.186" v="1056" actId="1076"/>
          <ac:spMkLst>
            <pc:docMk/>
            <pc:sldMk cId="2984032923" sldId="359"/>
            <ac:spMk id="9" creationId="{B60D40B4-2079-4644-A7CC-9D6E96419B36}"/>
          </ac:spMkLst>
        </pc:spChg>
        <pc:spChg chg="mod">
          <ac:chgData name="Goutham Makkena" userId="ee2210368fc1934b" providerId="LiveId" clId="{88377141-D760-40C5-9A17-795CA047642F}" dt="2018-10-31T05:51:57.326" v="422" actId="14100"/>
          <ac:spMkLst>
            <pc:docMk/>
            <pc:sldMk cId="2984032923" sldId="359"/>
            <ac:spMk id="12" creationId="{00000000-0000-0000-0000-000000000000}"/>
          </ac:spMkLst>
        </pc:spChg>
        <pc:spChg chg="mod">
          <ac:chgData name="Goutham Makkena" userId="ee2210368fc1934b" providerId="LiveId" clId="{88377141-D760-40C5-9A17-795CA047642F}" dt="2018-10-31T06:02:35.093" v="1081" actId="20577"/>
          <ac:spMkLst>
            <pc:docMk/>
            <pc:sldMk cId="2984032923" sldId="359"/>
            <ac:spMk id="13" creationId="{00000000-0000-0000-0000-000000000000}"/>
          </ac:spMkLst>
        </pc:spChg>
        <pc:spChg chg="add mod">
          <ac:chgData name="Goutham Makkena" userId="ee2210368fc1934b" providerId="LiveId" clId="{88377141-D760-40C5-9A17-795CA047642F}" dt="2018-10-31T06:00:55.489" v="1066" actId="20577"/>
          <ac:spMkLst>
            <pc:docMk/>
            <pc:sldMk cId="2984032923" sldId="359"/>
            <ac:spMk id="14" creationId="{9EBE7AAD-131F-4D50-BCCE-C8BACE1D2F1E}"/>
          </ac:spMkLst>
        </pc:spChg>
        <pc:spChg chg="add mod">
          <ac:chgData name="Goutham Makkena" userId="ee2210368fc1934b" providerId="LiveId" clId="{88377141-D760-40C5-9A17-795CA047642F}" dt="2018-10-31T06:01:45.540" v="1073" actId="20577"/>
          <ac:spMkLst>
            <pc:docMk/>
            <pc:sldMk cId="2984032923" sldId="359"/>
            <ac:spMk id="15" creationId="{F72ED9D8-658A-4A75-946E-52D19300AC81}"/>
          </ac:spMkLst>
        </pc:spChg>
        <pc:picChg chg="add mod">
          <ac:chgData name="Goutham Makkena" userId="ee2210368fc1934b" providerId="LiveId" clId="{88377141-D760-40C5-9A17-795CA047642F}" dt="2018-10-31T05:59:51.591" v="1055" actId="1076"/>
          <ac:picMkLst>
            <pc:docMk/>
            <pc:sldMk cId="2984032923" sldId="359"/>
            <ac:picMk id="4" creationId="{C5930A11-49C5-42F3-8020-F7BEECF37CEC}"/>
          </ac:picMkLst>
        </pc:picChg>
        <pc:picChg chg="add mod">
          <ac:chgData name="Goutham Makkena" userId="ee2210368fc1934b" providerId="LiveId" clId="{88377141-D760-40C5-9A17-795CA047642F}" dt="2018-10-31T06:00:45.613" v="1062" actId="1076"/>
          <ac:picMkLst>
            <pc:docMk/>
            <pc:sldMk cId="2984032923" sldId="359"/>
            <ac:picMk id="6" creationId="{427C8142-D363-4558-B6D2-A4D4B5BCA995}"/>
          </ac:picMkLst>
        </pc:picChg>
        <pc:picChg chg="add mod">
          <ac:chgData name="Goutham Makkena" userId="ee2210368fc1934b" providerId="LiveId" clId="{88377141-D760-40C5-9A17-795CA047642F}" dt="2018-10-31T06:01:20.725" v="1070" actId="1076"/>
          <ac:picMkLst>
            <pc:docMk/>
            <pc:sldMk cId="2984032923" sldId="359"/>
            <ac:picMk id="7" creationId="{6FB6F286-9CAB-4D56-B965-879183EA6BE5}"/>
          </ac:picMkLst>
        </pc:picChg>
        <pc:picChg chg="add mod">
          <ac:chgData name="Goutham Makkena" userId="ee2210368fc1934b" providerId="LiveId" clId="{88377141-D760-40C5-9A17-795CA047642F}" dt="2018-10-31T05:59:17.447" v="1051" actId="571"/>
          <ac:picMkLst>
            <pc:docMk/>
            <pc:sldMk cId="2984032923" sldId="359"/>
            <ac:picMk id="11" creationId="{59EDA363-AD9C-4AEA-9DF1-271FAF9C0477}"/>
          </ac:picMkLst>
        </pc:picChg>
      </pc:sldChg>
      <pc:sldChg chg="modSp">
        <pc:chgData name="Goutham Makkena" userId="ee2210368fc1934b" providerId="LiveId" clId="{88377141-D760-40C5-9A17-795CA047642F}" dt="2018-11-05T01:10:19.744" v="2999" actId="5793"/>
        <pc:sldMkLst>
          <pc:docMk/>
          <pc:sldMk cId="632558868" sldId="360"/>
        </pc:sldMkLst>
        <pc:spChg chg="mod">
          <ac:chgData name="Goutham Makkena" userId="ee2210368fc1934b" providerId="LiveId" clId="{88377141-D760-40C5-9A17-795CA047642F}" dt="2018-11-05T01:10:19.744" v="2999" actId="5793"/>
          <ac:spMkLst>
            <pc:docMk/>
            <pc:sldMk cId="632558868" sldId="360"/>
            <ac:spMk id="13" creationId="{00000000-0000-0000-0000-000000000000}"/>
          </ac:spMkLst>
        </pc:spChg>
      </pc:sldChg>
      <pc:sldChg chg="addSp delSp modSp add">
        <pc:chgData name="Goutham Makkena" userId="ee2210368fc1934b" providerId="LiveId" clId="{88377141-D760-40C5-9A17-795CA047642F}" dt="2018-11-05T01:11:31.274" v="3058" actId="20577"/>
        <pc:sldMkLst>
          <pc:docMk/>
          <pc:sldMk cId="3779629770" sldId="362"/>
        </pc:sldMkLst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5" creationId="{0185FA4B-5189-46D9-A60B-741386D9FC03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6" creationId="{7E5C82D4-AD82-498B-8D78-C4B412AAFC65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7" creationId="{10008586-3154-4186-A86D-5F9E0E414D89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8" creationId="{788203FA-9539-4E35-B880-F5167D0DB801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9" creationId="{5651070A-69FB-444D-852E-3A4E05E2757F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11" creationId="{56DFDB2E-CD42-401B-9691-C9F8E54AA2FE}"/>
          </ac:spMkLst>
        </pc:spChg>
        <pc:spChg chg="mod">
          <ac:chgData name="Goutham Makkena" userId="ee2210368fc1934b" providerId="LiveId" clId="{88377141-D760-40C5-9A17-795CA047642F}" dt="2018-11-04T12:35:35.782" v="1695" actId="20577"/>
          <ac:spMkLst>
            <pc:docMk/>
            <pc:sldMk cId="3779629770" sldId="362"/>
            <ac:spMk id="12" creationId="{00000000-0000-0000-0000-000000000000}"/>
          </ac:spMkLst>
        </pc:spChg>
        <pc:spChg chg="mod">
          <ac:chgData name="Goutham Makkena" userId="ee2210368fc1934b" providerId="LiveId" clId="{88377141-D760-40C5-9A17-795CA047642F}" dt="2018-11-05T01:11:31.274" v="3058" actId="20577"/>
          <ac:spMkLst>
            <pc:docMk/>
            <pc:sldMk cId="3779629770" sldId="362"/>
            <ac:spMk id="13" creationId="{00000000-0000-0000-0000-000000000000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14" creationId="{5BB7D8D0-A1EA-43BA-ADC1-3B0F310FA168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15" creationId="{1829575E-7EF8-4566-8169-0C8F7C2A1DF9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16" creationId="{64837013-A3D8-424E-8E6E-58FA452ECDD1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17" creationId="{72B13AE9-4377-43DC-AA5B-24F7A67919B4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18" creationId="{FD9B3776-D295-4D77-A42C-70AFEB2E503E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19" creationId="{C7E2C8AF-0E35-4CD0-B53D-2EEEEC856BB2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20" creationId="{46FA32C8-3DFD-4DBA-AC77-931E563A1704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21" creationId="{5EEB9347-A495-4C3B-8F5E-C3162398D5BA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22" creationId="{C11FD836-E152-4BA6-98FA-4019E357FE18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23" creationId="{613D9057-C7AA-413D-9561-6969779C28CF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24" creationId="{4160F5DA-AC86-482C-9697-8F5FD20F6BFE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25" creationId="{0F97B321-A9D4-47EF-945D-C66C464B5273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26" creationId="{410B16B5-54C6-4C91-BD15-28A042E4F8CC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27" creationId="{6E7F88F2-A247-4461-BC37-8FFC16D69DDA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28" creationId="{AFE524C9-4D43-4079-87D1-73D9CFDFADAE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29" creationId="{9800C55F-8996-4A39-98C5-7BA1FC4CBBC4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30" creationId="{AC992EEA-BD04-40B0-966B-1E3BC6EE13CE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31" creationId="{7F74211C-020C-4264-A6AC-FF11E4A5E28B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32" creationId="{E5BEC10E-BFFD-48D3-BACE-4DDAD7746578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33" creationId="{316B23F7-CBB3-45C4-9BD1-5C9A349510C4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34" creationId="{A1D949A8-ABA8-4217-B087-4A50BFFFEEA5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35" creationId="{400C1F12-EC76-4F48-894D-351B79C00BAA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36" creationId="{BD38E2B7-98AA-4FFD-87D6-315438F10923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37" creationId="{00D7A59E-B203-411B-A891-D84ADB9A30EC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38" creationId="{4EA83408-1CC2-4C87-9126-41DBF08C604D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39" creationId="{D2706BC5-3ADF-4427-B504-182F7C33D0B5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40" creationId="{20147AB1-C73E-4003-975F-B881FF094148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41" creationId="{32580C08-8A21-46FC-994C-D259E6AAB38A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42" creationId="{61907303-22B9-4415-9F1A-579A756C78F6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43" creationId="{1BAD4F33-AC9E-4DB3-97C3-194AD2E60E43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44" creationId="{FF0427E1-8D53-448F-B07C-27CE61E82907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45" creationId="{D00C1F2B-55B2-4B41-B5DD-E6593E813A83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46" creationId="{337537A9-CAFC-4C54-AB61-019E0ABAE18F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47" creationId="{F177A6DD-8B0E-496A-8E88-9F232BA8AA9C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48" creationId="{4A3B5672-1D17-4611-8D82-BB040019FEFA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49" creationId="{080B3251-22C4-415C-81E2-E05BB254E0C7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50" creationId="{D19666AE-B6F6-4D30-9AD6-F9D282EDE7E9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51" creationId="{77D10430-58F2-435B-8FA4-7FBDB7FE845D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52" creationId="{AA020391-C5AB-42DB-A214-E38B7D5370AD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53" creationId="{2D763F1D-E865-45C0-9CF6-593FE773ED65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54" creationId="{E3186B77-C8C8-45EE-A916-9F91512C0EEC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55" creationId="{196EF96E-AC97-42B5-82F6-21283AB1336B}"/>
          </ac:spMkLst>
        </pc:spChg>
        <pc:spChg chg="mod topLvl">
          <ac:chgData name="Goutham Makkena" userId="ee2210368fc1934b" providerId="LiveId" clId="{88377141-D760-40C5-9A17-795CA047642F}" dt="2018-11-04T12:37:48.599" v="1698" actId="165"/>
          <ac:spMkLst>
            <pc:docMk/>
            <pc:sldMk cId="3779629770" sldId="362"/>
            <ac:spMk id="56" creationId="{DBF06EAD-D0FF-4881-92E1-956E7E8ACC9C}"/>
          </ac:spMkLst>
        </pc:spChg>
        <pc:grpChg chg="add del mod">
          <ac:chgData name="Goutham Makkena" userId="ee2210368fc1934b" providerId="LiveId" clId="{88377141-D760-40C5-9A17-795CA047642F}" dt="2018-11-04T12:37:48.599" v="1698" actId="165"/>
          <ac:grpSpMkLst>
            <pc:docMk/>
            <pc:sldMk cId="3779629770" sldId="362"/>
            <ac:grpSpMk id="3" creationId="{5EB0336E-ACAF-45E0-AD36-1B755C951F11}"/>
          </ac:grpSpMkLst>
        </pc:grpChg>
        <pc:picChg chg="add del mod">
          <ac:chgData name="Goutham Makkena" userId="ee2210368fc1934b" providerId="LiveId" clId="{88377141-D760-40C5-9A17-795CA047642F}" dt="2018-11-04T12:37:49.133" v="1699" actId="27803"/>
          <ac:picMkLst>
            <pc:docMk/>
            <pc:sldMk cId="3779629770" sldId="362"/>
            <ac:picMk id="2" creationId="{5EB0336E-ACAF-45E0-AD36-1B755C951F11}"/>
          </ac:picMkLst>
        </pc:picChg>
        <pc:picChg chg="del">
          <ac:chgData name="Goutham Makkena" userId="ee2210368fc1934b" providerId="LiveId" clId="{88377141-D760-40C5-9A17-795CA047642F}" dt="2018-11-04T12:26:26.787" v="1597" actId="478"/>
          <ac:picMkLst>
            <pc:docMk/>
            <pc:sldMk cId="3779629770" sldId="362"/>
            <ac:picMk id="4" creationId="{46E49344-893D-4848-9406-CD78D16E4CEC}"/>
          </ac:picMkLst>
        </pc:picChg>
      </pc:sldChg>
      <pc:sldChg chg="addSp delSp modSp add">
        <pc:chgData name="Goutham Makkena" userId="ee2210368fc1934b" providerId="LiveId" clId="{88377141-D760-40C5-9A17-795CA047642F}" dt="2018-11-04T13:12:04.075" v="2113" actId="5793"/>
        <pc:sldMkLst>
          <pc:docMk/>
          <pc:sldMk cId="169045409" sldId="363"/>
        </pc:sldMkLst>
        <pc:spChg chg="mod">
          <ac:chgData name="Goutham Makkena" userId="ee2210368fc1934b" providerId="LiveId" clId="{88377141-D760-40C5-9A17-795CA047642F}" dt="2018-11-04T12:46:43.426" v="1721" actId="20577"/>
          <ac:spMkLst>
            <pc:docMk/>
            <pc:sldMk cId="169045409" sldId="363"/>
            <ac:spMk id="12" creationId="{00000000-0000-0000-0000-000000000000}"/>
          </ac:spMkLst>
        </pc:spChg>
        <pc:spChg chg="mod">
          <ac:chgData name="Goutham Makkena" userId="ee2210368fc1934b" providerId="LiveId" clId="{88377141-D760-40C5-9A17-795CA047642F}" dt="2018-11-04T13:12:04.075" v="2113" actId="5793"/>
          <ac:spMkLst>
            <pc:docMk/>
            <pc:sldMk cId="169045409" sldId="363"/>
            <ac:spMk id="13" creationId="{00000000-0000-0000-0000-000000000000}"/>
          </ac:spMkLst>
        </pc:spChg>
        <pc:picChg chg="del">
          <ac:chgData name="Goutham Makkena" userId="ee2210368fc1934b" providerId="LiveId" clId="{88377141-D760-40C5-9A17-795CA047642F}" dt="2018-11-04T12:46:47.442" v="1722" actId="478"/>
          <ac:picMkLst>
            <pc:docMk/>
            <pc:sldMk cId="169045409" sldId="363"/>
            <ac:picMk id="2" creationId="{5EB0336E-ACAF-45E0-AD36-1B755C951F11}"/>
          </ac:picMkLst>
        </pc:picChg>
        <pc:picChg chg="add del mod">
          <ac:chgData name="Goutham Makkena" userId="ee2210368fc1934b" providerId="LiveId" clId="{88377141-D760-40C5-9A17-795CA047642F}" dt="2018-11-04T13:12:00.622" v="2111" actId="478"/>
          <ac:picMkLst>
            <pc:docMk/>
            <pc:sldMk cId="169045409" sldId="363"/>
            <ac:picMk id="3" creationId="{173C9525-00E3-4C67-9416-B48D47E3174F}"/>
          </ac:picMkLst>
        </pc:picChg>
      </pc:sldChg>
      <pc:sldChg chg="addSp delSp modSp add delAnim modAnim">
        <pc:chgData name="Goutham Makkena" userId="ee2210368fc1934b" providerId="LiveId" clId="{88377141-D760-40C5-9A17-795CA047642F}" dt="2018-11-05T00:27:38.215" v="2320"/>
        <pc:sldMkLst>
          <pc:docMk/>
          <pc:sldMk cId="2514516948" sldId="364"/>
        </pc:sldMkLst>
        <pc:spChg chg="add mod">
          <ac:chgData name="Goutham Makkena" userId="ee2210368fc1934b" providerId="LiveId" clId="{88377141-D760-40C5-9A17-795CA047642F}" dt="2018-11-04T12:51:16.813" v="2060" actId="1076"/>
          <ac:spMkLst>
            <pc:docMk/>
            <pc:sldMk cId="2514516948" sldId="364"/>
            <ac:spMk id="2" creationId="{9DABB4D6-9405-466F-A7C6-469E50729932}"/>
          </ac:spMkLst>
        </pc:spChg>
        <pc:spChg chg="add mod">
          <ac:chgData name="Goutham Makkena" userId="ee2210368fc1934b" providerId="LiveId" clId="{88377141-D760-40C5-9A17-795CA047642F}" dt="2018-11-04T12:51:13.248" v="2059" actId="1076"/>
          <ac:spMkLst>
            <pc:docMk/>
            <pc:sldMk cId="2514516948" sldId="364"/>
            <ac:spMk id="4" creationId="{C1B0E71B-362F-42E6-85D4-B43F1D3CA9F1}"/>
          </ac:spMkLst>
        </pc:spChg>
        <pc:spChg chg="mod">
          <ac:chgData name="Goutham Makkena" userId="ee2210368fc1934b" providerId="LiveId" clId="{88377141-D760-40C5-9A17-795CA047642F}" dt="2018-11-04T12:49:44.927" v="1943" actId="20577"/>
          <ac:spMkLst>
            <pc:docMk/>
            <pc:sldMk cId="2514516948" sldId="364"/>
            <ac:spMk id="12" creationId="{00000000-0000-0000-0000-000000000000}"/>
          </ac:spMkLst>
        </pc:spChg>
        <pc:spChg chg="del mod">
          <ac:chgData name="Goutham Makkena" userId="ee2210368fc1934b" providerId="LiveId" clId="{88377141-D760-40C5-9A17-795CA047642F}" dt="2018-11-04T12:51:06.906" v="2057" actId="478"/>
          <ac:spMkLst>
            <pc:docMk/>
            <pc:sldMk cId="2514516948" sldId="364"/>
            <ac:spMk id="13" creationId="{00000000-0000-0000-0000-000000000000}"/>
          </ac:spMkLst>
        </pc:spChg>
        <pc:picChg chg="mod">
          <ac:chgData name="Goutham Makkena" userId="ee2210368fc1934b" providerId="LiveId" clId="{88377141-D760-40C5-9A17-795CA047642F}" dt="2018-11-04T12:50:14.748" v="1947" actId="1076"/>
          <ac:picMkLst>
            <pc:docMk/>
            <pc:sldMk cId="2514516948" sldId="364"/>
            <ac:picMk id="3" creationId="{173C9525-00E3-4C67-9416-B48D47E3174F}"/>
          </ac:picMkLst>
        </pc:picChg>
        <pc:picChg chg="add del mod">
          <ac:chgData name="Goutham Makkena" userId="ee2210368fc1934b" providerId="LiveId" clId="{88377141-D760-40C5-9A17-795CA047642F}" dt="2018-11-05T00:27:22.057" v="2304" actId="478"/>
          <ac:picMkLst>
            <pc:docMk/>
            <pc:sldMk cId="2514516948" sldId="364"/>
            <ac:picMk id="5" creationId="{F08D0E22-9563-4D7D-AEE5-AEC9BFA18A51}"/>
          </ac:picMkLst>
        </pc:picChg>
        <pc:picChg chg="add mod">
          <ac:chgData name="Goutham Makkena" userId="ee2210368fc1934b" providerId="LiveId" clId="{88377141-D760-40C5-9A17-795CA047642F}" dt="2018-11-04T13:11:50.480" v="2110" actId="1076"/>
          <ac:picMkLst>
            <pc:docMk/>
            <pc:sldMk cId="2514516948" sldId="364"/>
            <ac:picMk id="6" creationId="{49EEBD19-8828-431E-A170-22C40849CE54}"/>
          </ac:picMkLst>
        </pc:picChg>
        <pc:picChg chg="add mod">
          <ac:chgData name="Goutham Makkena" userId="ee2210368fc1934b" providerId="LiveId" clId="{88377141-D760-40C5-9A17-795CA047642F}" dt="2018-11-04T13:11:50.480" v="2110" actId="1076"/>
          <ac:picMkLst>
            <pc:docMk/>
            <pc:sldMk cId="2514516948" sldId="364"/>
            <ac:picMk id="7" creationId="{3FF41727-2F43-4EB6-BB79-39BBCC2CDFB6}"/>
          </ac:picMkLst>
        </pc:picChg>
        <pc:picChg chg="add mod">
          <ac:chgData name="Goutham Makkena" userId="ee2210368fc1934b" providerId="LiveId" clId="{88377141-D760-40C5-9A17-795CA047642F}" dt="2018-11-04T13:11:50.480" v="2110" actId="1076"/>
          <ac:picMkLst>
            <pc:docMk/>
            <pc:sldMk cId="2514516948" sldId="364"/>
            <ac:picMk id="8" creationId="{A1CB465C-A37C-433A-A560-9CDE0D2CCD67}"/>
          </ac:picMkLst>
        </pc:picChg>
        <pc:picChg chg="add mod">
          <ac:chgData name="Goutham Makkena" userId="ee2210368fc1934b" providerId="LiveId" clId="{88377141-D760-40C5-9A17-795CA047642F}" dt="2018-11-04T13:11:50.480" v="2110" actId="1076"/>
          <ac:picMkLst>
            <pc:docMk/>
            <pc:sldMk cId="2514516948" sldId="364"/>
            <ac:picMk id="9" creationId="{28B84EB3-658D-4D6E-AA39-274BFBF6A26C}"/>
          </ac:picMkLst>
        </pc:picChg>
        <pc:picChg chg="add mod">
          <ac:chgData name="Goutham Makkena" userId="ee2210368fc1934b" providerId="LiveId" clId="{88377141-D760-40C5-9A17-795CA047642F}" dt="2018-11-04T13:11:50.480" v="2110" actId="1076"/>
          <ac:picMkLst>
            <pc:docMk/>
            <pc:sldMk cId="2514516948" sldId="364"/>
            <ac:picMk id="11" creationId="{6B33DD53-7D07-4AEC-9879-894309E44211}"/>
          </ac:picMkLst>
        </pc:picChg>
        <pc:picChg chg="add mod">
          <ac:chgData name="Goutham Makkena" userId="ee2210368fc1934b" providerId="LiveId" clId="{88377141-D760-40C5-9A17-795CA047642F}" dt="2018-11-04T13:11:50.480" v="2110" actId="1076"/>
          <ac:picMkLst>
            <pc:docMk/>
            <pc:sldMk cId="2514516948" sldId="364"/>
            <ac:picMk id="14" creationId="{7DC140A4-B39A-4182-93B6-BE7F73A52526}"/>
          </ac:picMkLst>
        </pc:picChg>
        <pc:picChg chg="add mod">
          <ac:chgData name="Goutham Makkena" userId="ee2210368fc1934b" providerId="LiveId" clId="{88377141-D760-40C5-9A17-795CA047642F}" dt="2018-11-04T13:11:50.480" v="2110" actId="1076"/>
          <ac:picMkLst>
            <pc:docMk/>
            <pc:sldMk cId="2514516948" sldId="364"/>
            <ac:picMk id="15" creationId="{BA1C610E-F144-40A5-8E18-46C4E7F10010}"/>
          </ac:picMkLst>
        </pc:picChg>
        <pc:picChg chg="add mod">
          <ac:chgData name="Goutham Makkena" userId="ee2210368fc1934b" providerId="LiveId" clId="{88377141-D760-40C5-9A17-795CA047642F}" dt="2018-11-04T13:11:50.480" v="2110" actId="1076"/>
          <ac:picMkLst>
            <pc:docMk/>
            <pc:sldMk cId="2514516948" sldId="364"/>
            <ac:picMk id="16" creationId="{924A5853-52C8-4F5F-B2A0-17F36EC8AC9C}"/>
          </ac:picMkLst>
        </pc:picChg>
        <pc:picChg chg="add mod">
          <ac:chgData name="Goutham Makkena" userId="ee2210368fc1934b" providerId="LiveId" clId="{88377141-D760-40C5-9A17-795CA047642F}" dt="2018-11-04T13:11:50.480" v="2110" actId="1076"/>
          <ac:picMkLst>
            <pc:docMk/>
            <pc:sldMk cId="2514516948" sldId="364"/>
            <ac:picMk id="17" creationId="{5C5E625A-75CC-4DEB-A500-34A36CB0C7CA}"/>
          </ac:picMkLst>
        </pc:picChg>
        <pc:picChg chg="add mod">
          <ac:chgData name="Goutham Makkena" userId="ee2210368fc1934b" providerId="LiveId" clId="{88377141-D760-40C5-9A17-795CA047642F}" dt="2018-11-04T13:11:50.480" v="2110" actId="1076"/>
          <ac:picMkLst>
            <pc:docMk/>
            <pc:sldMk cId="2514516948" sldId="364"/>
            <ac:picMk id="18" creationId="{E6CC38C9-980F-46AA-A524-8D81C862F6BF}"/>
          </ac:picMkLst>
        </pc:picChg>
        <pc:picChg chg="add mod">
          <ac:chgData name="Goutham Makkena" userId="ee2210368fc1934b" providerId="LiveId" clId="{88377141-D760-40C5-9A17-795CA047642F}" dt="2018-11-04T13:11:50.480" v="2110" actId="1076"/>
          <ac:picMkLst>
            <pc:docMk/>
            <pc:sldMk cId="2514516948" sldId="364"/>
            <ac:picMk id="19" creationId="{11A78EA3-4701-43A9-A5D9-CAB6728CD11A}"/>
          </ac:picMkLst>
        </pc:picChg>
        <pc:picChg chg="add mod">
          <ac:chgData name="Goutham Makkena" userId="ee2210368fc1934b" providerId="LiveId" clId="{88377141-D760-40C5-9A17-795CA047642F}" dt="2018-11-04T13:11:50.480" v="2110" actId="1076"/>
          <ac:picMkLst>
            <pc:docMk/>
            <pc:sldMk cId="2514516948" sldId="364"/>
            <ac:picMk id="20" creationId="{A93A9711-5CD6-48D2-90D2-9A17B1C3C5FC}"/>
          </ac:picMkLst>
        </pc:picChg>
        <pc:picChg chg="add del mod">
          <ac:chgData name="Goutham Makkena" userId="ee2210368fc1934b" providerId="LiveId" clId="{88377141-D760-40C5-9A17-795CA047642F}" dt="2018-11-05T00:24:15.780" v="2300" actId="478"/>
          <ac:picMkLst>
            <pc:docMk/>
            <pc:sldMk cId="2514516948" sldId="364"/>
            <ac:picMk id="21" creationId="{7EC0292A-7573-4F94-A869-466977352EBE}"/>
          </ac:picMkLst>
        </pc:picChg>
        <pc:picChg chg="add mod">
          <ac:chgData name="Goutham Makkena" userId="ee2210368fc1934b" providerId="LiveId" clId="{88377141-D760-40C5-9A17-795CA047642F}" dt="2018-11-05T00:24:34.311" v="2302" actId="1076"/>
          <ac:picMkLst>
            <pc:docMk/>
            <pc:sldMk cId="2514516948" sldId="364"/>
            <ac:picMk id="22" creationId="{F60FC75B-D640-4733-8E26-3F1C41F81D8B}"/>
          </ac:picMkLst>
        </pc:picChg>
        <pc:picChg chg="add mod">
          <ac:chgData name="Goutham Makkena" userId="ee2210368fc1934b" providerId="LiveId" clId="{88377141-D760-40C5-9A17-795CA047642F}" dt="2018-11-05T00:27:29.807" v="2306" actId="1076"/>
          <ac:picMkLst>
            <pc:docMk/>
            <pc:sldMk cId="2514516948" sldId="364"/>
            <ac:picMk id="23" creationId="{11D81BC9-F50A-467B-8184-91327B0281CA}"/>
          </ac:picMkLst>
        </pc:picChg>
      </pc:sldChg>
      <pc:sldChg chg="addSp delSp modSp delAnim modAnim">
        <pc:chgData name="Goutham Makkena" userId="ee2210368fc1934b" providerId="LiveId" clId="{88377141-D760-40C5-9A17-795CA047642F}" dt="2018-11-05T00:31:01.198" v="2364"/>
        <pc:sldMkLst>
          <pc:docMk/>
          <pc:sldMk cId="1579389444" sldId="365"/>
        </pc:sldMkLst>
        <pc:spChg chg="mod">
          <ac:chgData name="Goutham Makkena" userId="ee2210368fc1934b" providerId="LiveId" clId="{88377141-D760-40C5-9A17-795CA047642F}" dt="2018-11-04T13:12:46.552" v="2116" actId="20577"/>
          <ac:spMkLst>
            <pc:docMk/>
            <pc:sldMk cId="1579389444" sldId="365"/>
            <ac:spMk id="4" creationId="{C1B0E71B-362F-42E6-85D4-B43F1D3CA9F1}"/>
          </ac:spMkLst>
        </pc:spChg>
        <pc:spChg chg="mod">
          <ac:chgData name="Goutham Makkena" userId="ee2210368fc1934b" providerId="LiveId" clId="{88377141-D760-40C5-9A17-795CA047642F}" dt="2018-11-04T13:12:42.160" v="2115" actId="20577"/>
          <ac:spMkLst>
            <pc:docMk/>
            <pc:sldMk cId="1579389444" sldId="365"/>
            <ac:spMk id="12" creationId="{00000000-0000-0000-0000-000000000000}"/>
          </ac:spMkLst>
        </pc:spChg>
        <pc:picChg chg="del">
          <ac:chgData name="Goutham Makkena" userId="ee2210368fc1934b" providerId="LiveId" clId="{88377141-D760-40C5-9A17-795CA047642F}" dt="2018-11-04T13:13:06.934" v="2117" actId="478"/>
          <ac:picMkLst>
            <pc:docMk/>
            <pc:sldMk cId="1579389444" sldId="365"/>
            <ac:picMk id="3" creationId="{173C9525-00E3-4C67-9416-B48D47E3174F}"/>
          </ac:picMkLst>
        </pc:picChg>
        <pc:picChg chg="del">
          <ac:chgData name="Goutham Makkena" userId="ee2210368fc1934b" providerId="LiveId" clId="{88377141-D760-40C5-9A17-795CA047642F}" dt="2018-11-04T13:20:40.306" v="2121" actId="478"/>
          <ac:picMkLst>
            <pc:docMk/>
            <pc:sldMk cId="1579389444" sldId="365"/>
            <ac:picMk id="5" creationId="{F08D0E22-9563-4D7D-AEE5-AEC9BFA18A51}"/>
          </ac:picMkLst>
        </pc:picChg>
        <pc:picChg chg="del">
          <ac:chgData name="Goutham Makkena" userId="ee2210368fc1934b" providerId="LiveId" clId="{88377141-D760-40C5-9A17-795CA047642F}" dt="2018-11-04T13:20:40.306" v="2121" actId="478"/>
          <ac:picMkLst>
            <pc:docMk/>
            <pc:sldMk cId="1579389444" sldId="365"/>
            <ac:picMk id="6" creationId="{49EEBD19-8828-431E-A170-22C40849CE54}"/>
          </ac:picMkLst>
        </pc:picChg>
        <pc:picChg chg="del">
          <ac:chgData name="Goutham Makkena" userId="ee2210368fc1934b" providerId="LiveId" clId="{88377141-D760-40C5-9A17-795CA047642F}" dt="2018-11-04T13:20:40.306" v="2121" actId="478"/>
          <ac:picMkLst>
            <pc:docMk/>
            <pc:sldMk cId="1579389444" sldId="365"/>
            <ac:picMk id="7" creationId="{3FF41727-2F43-4EB6-BB79-39BBCC2CDFB6}"/>
          </ac:picMkLst>
        </pc:picChg>
        <pc:picChg chg="del">
          <ac:chgData name="Goutham Makkena" userId="ee2210368fc1934b" providerId="LiveId" clId="{88377141-D760-40C5-9A17-795CA047642F}" dt="2018-11-04T13:20:40.306" v="2121" actId="478"/>
          <ac:picMkLst>
            <pc:docMk/>
            <pc:sldMk cId="1579389444" sldId="365"/>
            <ac:picMk id="8" creationId="{A1CB465C-A37C-433A-A560-9CDE0D2CCD67}"/>
          </ac:picMkLst>
        </pc:picChg>
        <pc:picChg chg="del">
          <ac:chgData name="Goutham Makkena" userId="ee2210368fc1934b" providerId="LiveId" clId="{88377141-D760-40C5-9A17-795CA047642F}" dt="2018-11-04T13:20:40.306" v="2121" actId="478"/>
          <ac:picMkLst>
            <pc:docMk/>
            <pc:sldMk cId="1579389444" sldId="365"/>
            <ac:picMk id="9" creationId="{28B84EB3-658D-4D6E-AA39-274BFBF6A26C}"/>
          </ac:picMkLst>
        </pc:picChg>
        <pc:picChg chg="del">
          <ac:chgData name="Goutham Makkena" userId="ee2210368fc1934b" providerId="LiveId" clId="{88377141-D760-40C5-9A17-795CA047642F}" dt="2018-11-04T13:20:40.306" v="2121" actId="478"/>
          <ac:picMkLst>
            <pc:docMk/>
            <pc:sldMk cId="1579389444" sldId="365"/>
            <ac:picMk id="11" creationId="{6B33DD53-7D07-4AEC-9879-894309E44211}"/>
          </ac:picMkLst>
        </pc:picChg>
        <pc:picChg chg="add mod">
          <ac:chgData name="Goutham Makkena" userId="ee2210368fc1934b" providerId="LiveId" clId="{88377141-D760-40C5-9A17-795CA047642F}" dt="2018-11-04T13:20:32.961" v="2119" actId="1076"/>
          <ac:picMkLst>
            <pc:docMk/>
            <pc:sldMk cId="1579389444" sldId="365"/>
            <ac:picMk id="13" creationId="{A6AB2119-F362-4702-84BF-0A5BB61D83D9}"/>
          </ac:picMkLst>
        </pc:picChg>
        <pc:picChg chg="del">
          <ac:chgData name="Goutham Makkena" userId="ee2210368fc1934b" providerId="LiveId" clId="{88377141-D760-40C5-9A17-795CA047642F}" dt="2018-11-04T13:20:40.306" v="2121" actId="478"/>
          <ac:picMkLst>
            <pc:docMk/>
            <pc:sldMk cId="1579389444" sldId="365"/>
            <ac:picMk id="14" creationId="{7DC140A4-B39A-4182-93B6-BE7F73A52526}"/>
          </ac:picMkLst>
        </pc:picChg>
        <pc:picChg chg="del">
          <ac:chgData name="Goutham Makkena" userId="ee2210368fc1934b" providerId="LiveId" clId="{88377141-D760-40C5-9A17-795CA047642F}" dt="2018-11-04T13:20:40.306" v="2121" actId="478"/>
          <ac:picMkLst>
            <pc:docMk/>
            <pc:sldMk cId="1579389444" sldId="365"/>
            <ac:picMk id="15" creationId="{BA1C610E-F144-40A5-8E18-46C4E7F10010}"/>
          </ac:picMkLst>
        </pc:picChg>
        <pc:picChg chg="del">
          <ac:chgData name="Goutham Makkena" userId="ee2210368fc1934b" providerId="LiveId" clId="{88377141-D760-40C5-9A17-795CA047642F}" dt="2018-11-04T13:20:40.306" v="2121" actId="478"/>
          <ac:picMkLst>
            <pc:docMk/>
            <pc:sldMk cId="1579389444" sldId="365"/>
            <ac:picMk id="16" creationId="{924A5853-52C8-4F5F-B2A0-17F36EC8AC9C}"/>
          </ac:picMkLst>
        </pc:picChg>
        <pc:picChg chg="del">
          <ac:chgData name="Goutham Makkena" userId="ee2210368fc1934b" providerId="LiveId" clId="{88377141-D760-40C5-9A17-795CA047642F}" dt="2018-11-04T13:20:40.306" v="2121" actId="478"/>
          <ac:picMkLst>
            <pc:docMk/>
            <pc:sldMk cId="1579389444" sldId="365"/>
            <ac:picMk id="17" creationId="{5C5E625A-75CC-4DEB-A500-34A36CB0C7CA}"/>
          </ac:picMkLst>
        </pc:picChg>
        <pc:picChg chg="del">
          <ac:chgData name="Goutham Makkena" userId="ee2210368fc1934b" providerId="LiveId" clId="{88377141-D760-40C5-9A17-795CA047642F}" dt="2018-11-04T13:20:40.306" v="2121" actId="478"/>
          <ac:picMkLst>
            <pc:docMk/>
            <pc:sldMk cId="1579389444" sldId="365"/>
            <ac:picMk id="18" creationId="{E6CC38C9-980F-46AA-A524-8D81C862F6BF}"/>
          </ac:picMkLst>
        </pc:picChg>
        <pc:picChg chg="del">
          <ac:chgData name="Goutham Makkena" userId="ee2210368fc1934b" providerId="LiveId" clId="{88377141-D760-40C5-9A17-795CA047642F}" dt="2018-11-04T13:20:40.306" v="2121" actId="478"/>
          <ac:picMkLst>
            <pc:docMk/>
            <pc:sldMk cId="1579389444" sldId="365"/>
            <ac:picMk id="19" creationId="{11A78EA3-4701-43A9-A5D9-CAB6728CD11A}"/>
          </ac:picMkLst>
        </pc:picChg>
        <pc:picChg chg="del">
          <ac:chgData name="Goutham Makkena" userId="ee2210368fc1934b" providerId="LiveId" clId="{88377141-D760-40C5-9A17-795CA047642F}" dt="2018-11-04T13:20:40.306" v="2121" actId="478"/>
          <ac:picMkLst>
            <pc:docMk/>
            <pc:sldMk cId="1579389444" sldId="365"/>
            <ac:picMk id="20" creationId="{A93A9711-5CD6-48D2-90D2-9A17B1C3C5FC}"/>
          </ac:picMkLst>
        </pc:picChg>
        <pc:picChg chg="del">
          <ac:chgData name="Goutham Makkena" userId="ee2210368fc1934b" providerId="LiveId" clId="{88377141-D760-40C5-9A17-795CA047642F}" dt="2018-11-04T13:20:37.617" v="2120" actId="478"/>
          <ac:picMkLst>
            <pc:docMk/>
            <pc:sldMk cId="1579389444" sldId="365"/>
            <ac:picMk id="21" creationId="{7EC0292A-7573-4F94-A869-466977352EBE}"/>
          </ac:picMkLst>
        </pc:picChg>
        <pc:picChg chg="add del mod">
          <ac:chgData name="Goutham Makkena" userId="ee2210368fc1934b" providerId="LiveId" clId="{88377141-D760-40C5-9A17-795CA047642F}" dt="2018-11-05T00:30:32.939" v="2321" actId="478"/>
          <ac:picMkLst>
            <pc:docMk/>
            <pc:sldMk cId="1579389444" sldId="365"/>
            <ac:picMk id="22" creationId="{79730B70-68DD-4BA8-BE37-FA2C148D9457}"/>
          </ac:picMkLst>
        </pc:picChg>
        <pc:picChg chg="add mod">
          <ac:chgData name="Goutham Makkena" userId="ee2210368fc1934b" providerId="LiveId" clId="{88377141-D760-40C5-9A17-795CA047642F}" dt="2018-11-04T13:28:11.624" v="2128" actId="1076"/>
          <ac:picMkLst>
            <pc:docMk/>
            <pc:sldMk cId="1579389444" sldId="365"/>
            <ac:picMk id="23" creationId="{17A5DA41-28F9-44E7-BDF1-0E2E73FF5AF3}"/>
          </ac:picMkLst>
        </pc:picChg>
        <pc:picChg chg="add del">
          <ac:chgData name="Goutham Makkena" userId="ee2210368fc1934b" providerId="LiveId" clId="{88377141-D760-40C5-9A17-795CA047642F}" dt="2018-11-04T13:28:40.579" v="2130"/>
          <ac:picMkLst>
            <pc:docMk/>
            <pc:sldMk cId="1579389444" sldId="365"/>
            <ac:picMk id="24" creationId="{B2A2FF1F-5A4A-4358-BAED-B7C3D763AF6B}"/>
          </ac:picMkLst>
        </pc:picChg>
        <pc:picChg chg="add mod">
          <ac:chgData name="Goutham Makkena" userId="ee2210368fc1934b" providerId="LiveId" clId="{88377141-D760-40C5-9A17-795CA047642F}" dt="2018-11-04T13:28:53.870" v="2132" actId="1076"/>
          <ac:picMkLst>
            <pc:docMk/>
            <pc:sldMk cId="1579389444" sldId="365"/>
            <ac:picMk id="25" creationId="{9A0D7AC3-FF72-4C0F-B80B-5FA647091F1D}"/>
          </ac:picMkLst>
        </pc:picChg>
        <pc:picChg chg="add mod">
          <ac:chgData name="Goutham Makkena" userId="ee2210368fc1934b" providerId="LiveId" clId="{88377141-D760-40C5-9A17-795CA047642F}" dt="2018-11-04T13:29:15.608" v="2134" actId="1076"/>
          <ac:picMkLst>
            <pc:docMk/>
            <pc:sldMk cId="1579389444" sldId="365"/>
            <ac:picMk id="26" creationId="{048C179D-87D5-4607-8A33-DA7AC39FF11D}"/>
          </ac:picMkLst>
        </pc:picChg>
        <pc:picChg chg="add mod">
          <ac:chgData name="Goutham Makkena" userId="ee2210368fc1934b" providerId="LiveId" clId="{88377141-D760-40C5-9A17-795CA047642F}" dt="2018-11-04T13:29:28.515" v="2136" actId="1076"/>
          <ac:picMkLst>
            <pc:docMk/>
            <pc:sldMk cId="1579389444" sldId="365"/>
            <ac:picMk id="27" creationId="{21602699-E197-43BB-A808-3567B69B4916}"/>
          </ac:picMkLst>
        </pc:picChg>
        <pc:picChg chg="add mod">
          <ac:chgData name="Goutham Makkena" userId="ee2210368fc1934b" providerId="LiveId" clId="{88377141-D760-40C5-9A17-795CA047642F}" dt="2018-11-04T13:29:53.814" v="2139" actId="1076"/>
          <ac:picMkLst>
            <pc:docMk/>
            <pc:sldMk cId="1579389444" sldId="365"/>
            <ac:picMk id="28" creationId="{69326189-BAEB-4623-9FA9-291C0638733F}"/>
          </ac:picMkLst>
        </pc:picChg>
        <pc:picChg chg="add mod">
          <ac:chgData name="Goutham Makkena" userId="ee2210368fc1934b" providerId="LiveId" clId="{88377141-D760-40C5-9A17-795CA047642F}" dt="2018-11-04T13:30:11.409" v="2142" actId="1076"/>
          <ac:picMkLst>
            <pc:docMk/>
            <pc:sldMk cId="1579389444" sldId="365"/>
            <ac:picMk id="29" creationId="{B02C68E7-23C6-4D02-B18D-2110914D0FDB}"/>
          </ac:picMkLst>
        </pc:picChg>
        <pc:picChg chg="add mod">
          <ac:chgData name="Goutham Makkena" userId="ee2210368fc1934b" providerId="LiveId" clId="{88377141-D760-40C5-9A17-795CA047642F}" dt="2018-11-04T13:30:27.941" v="2144" actId="1076"/>
          <ac:picMkLst>
            <pc:docMk/>
            <pc:sldMk cId="1579389444" sldId="365"/>
            <ac:picMk id="30" creationId="{875EDE6D-7279-4F4E-92E7-5C1910F4D163}"/>
          </ac:picMkLst>
        </pc:picChg>
        <pc:picChg chg="add mod">
          <ac:chgData name="Goutham Makkena" userId="ee2210368fc1934b" providerId="LiveId" clId="{88377141-D760-40C5-9A17-795CA047642F}" dt="2018-11-04T13:30:40.864" v="2146" actId="1076"/>
          <ac:picMkLst>
            <pc:docMk/>
            <pc:sldMk cId="1579389444" sldId="365"/>
            <ac:picMk id="31" creationId="{A1F96F48-007B-4EA4-9725-0E406B2522F9}"/>
          </ac:picMkLst>
        </pc:picChg>
        <pc:picChg chg="add mod">
          <ac:chgData name="Goutham Makkena" userId="ee2210368fc1934b" providerId="LiveId" clId="{88377141-D760-40C5-9A17-795CA047642F}" dt="2018-11-04T13:30:53.615" v="2148" actId="1076"/>
          <ac:picMkLst>
            <pc:docMk/>
            <pc:sldMk cId="1579389444" sldId="365"/>
            <ac:picMk id="32" creationId="{3DE8DC23-2B82-47F7-9F5E-0ED30B473770}"/>
          </ac:picMkLst>
        </pc:picChg>
        <pc:picChg chg="add mod">
          <ac:chgData name="Goutham Makkena" userId="ee2210368fc1934b" providerId="LiveId" clId="{88377141-D760-40C5-9A17-795CA047642F}" dt="2018-11-04T13:31:03.131" v="2150" actId="1076"/>
          <ac:picMkLst>
            <pc:docMk/>
            <pc:sldMk cId="1579389444" sldId="365"/>
            <ac:picMk id="33" creationId="{12836681-32A9-425A-BEEB-A4103A8D5DE5}"/>
          </ac:picMkLst>
        </pc:picChg>
        <pc:picChg chg="add mod">
          <ac:chgData name="Goutham Makkena" userId="ee2210368fc1934b" providerId="LiveId" clId="{88377141-D760-40C5-9A17-795CA047642F}" dt="2018-11-04T13:31:19.730" v="2152" actId="1076"/>
          <ac:picMkLst>
            <pc:docMk/>
            <pc:sldMk cId="1579389444" sldId="365"/>
            <ac:picMk id="34" creationId="{4010E6F8-312B-4A7A-A6EA-E4417D319952}"/>
          </ac:picMkLst>
        </pc:picChg>
        <pc:picChg chg="add mod">
          <ac:chgData name="Goutham Makkena" userId="ee2210368fc1934b" providerId="LiveId" clId="{88377141-D760-40C5-9A17-795CA047642F}" dt="2018-11-04T13:31:39.872" v="2154" actId="1076"/>
          <ac:picMkLst>
            <pc:docMk/>
            <pc:sldMk cId="1579389444" sldId="365"/>
            <ac:picMk id="35" creationId="{05805D56-0DF7-41DE-B221-CF946E589532}"/>
          </ac:picMkLst>
        </pc:picChg>
        <pc:picChg chg="add mod">
          <ac:chgData name="Goutham Makkena" userId="ee2210368fc1934b" providerId="LiveId" clId="{88377141-D760-40C5-9A17-795CA047642F}" dt="2018-11-04T13:31:51.138" v="2156" actId="1076"/>
          <ac:picMkLst>
            <pc:docMk/>
            <pc:sldMk cId="1579389444" sldId="365"/>
            <ac:picMk id="36" creationId="{D68E3259-3F8C-443F-8935-A77018111A87}"/>
          </ac:picMkLst>
        </pc:picChg>
        <pc:picChg chg="add mod">
          <ac:chgData name="Goutham Makkena" userId="ee2210368fc1934b" providerId="LiveId" clId="{88377141-D760-40C5-9A17-795CA047642F}" dt="2018-11-04T13:32:05.124" v="2158" actId="1076"/>
          <ac:picMkLst>
            <pc:docMk/>
            <pc:sldMk cId="1579389444" sldId="365"/>
            <ac:picMk id="37" creationId="{2808506C-4A57-4CDE-B48E-57FEC34D3060}"/>
          </ac:picMkLst>
        </pc:picChg>
        <pc:picChg chg="add mod">
          <ac:chgData name="Goutham Makkena" userId="ee2210368fc1934b" providerId="LiveId" clId="{88377141-D760-40C5-9A17-795CA047642F}" dt="2018-11-04T13:32:26.080" v="2161" actId="1076"/>
          <ac:picMkLst>
            <pc:docMk/>
            <pc:sldMk cId="1579389444" sldId="365"/>
            <ac:picMk id="38" creationId="{545749E1-477B-4701-9962-4D616982438F}"/>
          </ac:picMkLst>
        </pc:picChg>
        <pc:picChg chg="add mod">
          <ac:chgData name="Goutham Makkena" userId="ee2210368fc1934b" providerId="LiveId" clId="{88377141-D760-40C5-9A17-795CA047642F}" dt="2018-11-04T13:32:42.328" v="2163" actId="1076"/>
          <ac:picMkLst>
            <pc:docMk/>
            <pc:sldMk cId="1579389444" sldId="365"/>
            <ac:picMk id="39" creationId="{9020764B-4072-4245-8FD8-2A4472FF26CF}"/>
          </ac:picMkLst>
        </pc:picChg>
        <pc:picChg chg="add mod">
          <ac:chgData name="Goutham Makkena" userId="ee2210368fc1934b" providerId="LiveId" clId="{88377141-D760-40C5-9A17-795CA047642F}" dt="2018-11-04T13:33:00.876" v="2165" actId="1076"/>
          <ac:picMkLst>
            <pc:docMk/>
            <pc:sldMk cId="1579389444" sldId="365"/>
            <ac:picMk id="40" creationId="{B4A0FB32-BFF3-4A1C-960D-17CC6FE1CBC9}"/>
          </ac:picMkLst>
        </pc:picChg>
        <pc:picChg chg="add mod">
          <ac:chgData name="Goutham Makkena" userId="ee2210368fc1934b" providerId="LiveId" clId="{88377141-D760-40C5-9A17-795CA047642F}" dt="2018-11-04T13:33:15.581" v="2167" actId="1076"/>
          <ac:picMkLst>
            <pc:docMk/>
            <pc:sldMk cId="1579389444" sldId="365"/>
            <ac:picMk id="41" creationId="{45446B9B-9D81-4D8B-93AA-E8EB741ECCED}"/>
          </ac:picMkLst>
        </pc:picChg>
        <pc:picChg chg="add mod">
          <ac:chgData name="Goutham Makkena" userId="ee2210368fc1934b" providerId="LiveId" clId="{88377141-D760-40C5-9A17-795CA047642F}" dt="2018-11-04T13:33:26.143" v="2169" actId="1076"/>
          <ac:picMkLst>
            <pc:docMk/>
            <pc:sldMk cId="1579389444" sldId="365"/>
            <ac:picMk id="42" creationId="{D791406E-E26D-457A-A45D-DCAEB7783AE1}"/>
          </ac:picMkLst>
        </pc:picChg>
        <pc:picChg chg="add mod">
          <ac:chgData name="Goutham Makkena" userId="ee2210368fc1934b" providerId="LiveId" clId="{88377141-D760-40C5-9A17-795CA047642F}" dt="2018-11-04T13:33:43.192" v="2171" actId="1076"/>
          <ac:picMkLst>
            <pc:docMk/>
            <pc:sldMk cId="1579389444" sldId="365"/>
            <ac:picMk id="43" creationId="{33CCCF08-FD4B-47DF-BDE2-72D8C6810707}"/>
          </ac:picMkLst>
        </pc:picChg>
        <pc:picChg chg="add mod">
          <ac:chgData name="Goutham Makkena" userId="ee2210368fc1934b" providerId="LiveId" clId="{88377141-D760-40C5-9A17-795CA047642F}" dt="2018-11-04T13:34:03.591" v="2173" actId="1076"/>
          <ac:picMkLst>
            <pc:docMk/>
            <pc:sldMk cId="1579389444" sldId="365"/>
            <ac:picMk id="44" creationId="{BCF7D027-D540-449A-B647-B88733493033}"/>
          </ac:picMkLst>
        </pc:picChg>
        <pc:picChg chg="add mod">
          <ac:chgData name="Goutham Makkena" userId="ee2210368fc1934b" providerId="LiveId" clId="{88377141-D760-40C5-9A17-795CA047642F}" dt="2018-11-04T13:34:20.607" v="2175" actId="1076"/>
          <ac:picMkLst>
            <pc:docMk/>
            <pc:sldMk cId="1579389444" sldId="365"/>
            <ac:picMk id="45" creationId="{B42D0950-2D1E-4E56-9AEC-2441F5F09FCA}"/>
          </ac:picMkLst>
        </pc:picChg>
        <pc:picChg chg="add mod">
          <ac:chgData name="Goutham Makkena" userId="ee2210368fc1934b" providerId="LiveId" clId="{88377141-D760-40C5-9A17-795CA047642F}" dt="2018-11-04T13:35:08.430" v="2183" actId="1076"/>
          <ac:picMkLst>
            <pc:docMk/>
            <pc:sldMk cId="1579389444" sldId="365"/>
            <ac:picMk id="46" creationId="{BEF86E7F-35C7-45E0-8FA0-06462C053B4C}"/>
          </ac:picMkLst>
        </pc:picChg>
        <pc:picChg chg="add mod">
          <ac:chgData name="Goutham Makkena" userId="ee2210368fc1934b" providerId="LiveId" clId="{88377141-D760-40C5-9A17-795CA047642F}" dt="2018-11-04T13:35:13.932" v="2184" actId="1076"/>
          <ac:picMkLst>
            <pc:docMk/>
            <pc:sldMk cId="1579389444" sldId="365"/>
            <ac:picMk id="47" creationId="{3F34DBD9-587A-4797-B4D7-77321DDFFAE4}"/>
          </ac:picMkLst>
        </pc:picChg>
        <pc:picChg chg="add mod">
          <ac:chgData name="Goutham Makkena" userId="ee2210368fc1934b" providerId="LiveId" clId="{88377141-D760-40C5-9A17-795CA047642F}" dt="2018-11-04T13:35:31.293" v="2187" actId="1076"/>
          <ac:picMkLst>
            <pc:docMk/>
            <pc:sldMk cId="1579389444" sldId="365"/>
            <ac:picMk id="48" creationId="{562C5911-34F8-46EB-91ED-6A16238B5CDB}"/>
          </ac:picMkLst>
        </pc:picChg>
        <pc:picChg chg="add mod">
          <ac:chgData name="Goutham Makkena" userId="ee2210368fc1934b" providerId="LiveId" clId="{88377141-D760-40C5-9A17-795CA047642F}" dt="2018-11-04T13:35:54.545" v="2190" actId="1076"/>
          <ac:picMkLst>
            <pc:docMk/>
            <pc:sldMk cId="1579389444" sldId="365"/>
            <ac:picMk id="49" creationId="{80FF964A-C292-46BE-B192-E8B357F4BC15}"/>
          </ac:picMkLst>
        </pc:picChg>
        <pc:picChg chg="add del">
          <ac:chgData name="Goutham Makkena" userId="ee2210368fc1934b" providerId="LiveId" clId="{88377141-D760-40C5-9A17-795CA047642F}" dt="2018-11-04T13:36:04.921" v="2192"/>
          <ac:picMkLst>
            <pc:docMk/>
            <pc:sldMk cId="1579389444" sldId="365"/>
            <ac:picMk id="50" creationId="{4F56FB94-E5AF-43B6-899C-EFC0C9476AA3}"/>
          </ac:picMkLst>
        </pc:picChg>
        <pc:picChg chg="add mod">
          <ac:chgData name="Goutham Makkena" userId="ee2210368fc1934b" providerId="LiveId" clId="{88377141-D760-40C5-9A17-795CA047642F}" dt="2018-11-04T13:36:18.594" v="2195" actId="1076"/>
          <ac:picMkLst>
            <pc:docMk/>
            <pc:sldMk cId="1579389444" sldId="365"/>
            <ac:picMk id="51" creationId="{C318DA71-7B31-448E-94B4-6F700D1BC666}"/>
          </ac:picMkLst>
        </pc:picChg>
        <pc:picChg chg="add mod">
          <ac:chgData name="Goutham Makkena" userId="ee2210368fc1934b" providerId="LiveId" clId="{88377141-D760-40C5-9A17-795CA047642F}" dt="2018-11-04T13:36:33.814" v="2197" actId="1076"/>
          <ac:picMkLst>
            <pc:docMk/>
            <pc:sldMk cId="1579389444" sldId="365"/>
            <ac:picMk id="52" creationId="{E66F0B98-912F-40EB-9076-8576D37DA27C}"/>
          </ac:picMkLst>
        </pc:picChg>
        <pc:picChg chg="add mod">
          <ac:chgData name="Goutham Makkena" userId="ee2210368fc1934b" providerId="LiveId" clId="{88377141-D760-40C5-9A17-795CA047642F}" dt="2018-11-04T13:36:42.721" v="2199" actId="1076"/>
          <ac:picMkLst>
            <pc:docMk/>
            <pc:sldMk cId="1579389444" sldId="365"/>
            <ac:picMk id="53" creationId="{6025465B-F9F2-43DB-95EE-B21CF5ACBE2F}"/>
          </ac:picMkLst>
        </pc:picChg>
        <pc:picChg chg="add mod">
          <ac:chgData name="Goutham Makkena" userId="ee2210368fc1934b" providerId="LiveId" clId="{88377141-D760-40C5-9A17-795CA047642F}" dt="2018-11-04T13:36:53.581" v="2201" actId="1076"/>
          <ac:picMkLst>
            <pc:docMk/>
            <pc:sldMk cId="1579389444" sldId="365"/>
            <ac:picMk id="54" creationId="{64D44E1E-895A-4316-9647-602BF08AF148}"/>
          </ac:picMkLst>
        </pc:picChg>
        <pc:picChg chg="add mod">
          <ac:chgData name="Goutham Makkena" userId="ee2210368fc1934b" providerId="LiveId" clId="{88377141-D760-40C5-9A17-795CA047642F}" dt="2018-11-04T13:37:05.363" v="2203" actId="1076"/>
          <ac:picMkLst>
            <pc:docMk/>
            <pc:sldMk cId="1579389444" sldId="365"/>
            <ac:picMk id="55" creationId="{E379333F-A943-4B32-AC26-E344902E5537}"/>
          </ac:picMkLst>
        </pc:picChg>
        <pc:picChg chg="add del">
          <ac:chgData name="Goutham Makkena" userId="ee2210368fc1934b" providerId="LiveId" clId="{88377141-D760-40C5-9A17-795CA047642F}" dt="2018-11-04T13:37:15.333" v="2205"/>
          <ac:picMkLst>
            <pc:docMk/>
            <pc:sldMk cId="1579389444" sldId="365"/>
            <ac:picMk id="56" creationId="{25F09939-D269-4811-9FCE-4019623C16CD}"/>
          </ac:picMkLst>
        </pc:picChg>
        <pc:picChg chg="add mod">
          <ac:chgData name="Goutham Makkena" userId="ee2210368fc1934b" providerId="LiveId" clId="{88377141-D760-40C5-9A17-795CA047642F}" dt="2018-11-04T13:37:26.521" v="2207" actId="1076"/>
          <ac:picMkLst>
            <pc:docMk/>
            <pc:sldMk cId="1579389444" sldId="365"/>
            <ac:picMk id="57" creationId="{268574E1-1322-4897-8D50-157044E835BF}"/>
          </ac:picMkLst>
        </pc:picChg>
        <pc:picChg chg="add mod">
          <ac:chgData name="Goutham Makkena" userId="ee2210368fc1934b" providerId="LiveId" clId="{88377141-D760-40C5-9A17-795CA047642F}" dt="2018-11-04T13:37:42.038" v="2209" actId="1076"/>
          <ac:picMkLst>
            <pc:docMk/>
            <pc:sldMk cId="1579389444" sldId="365"/>
            <ac:picMk id="58" creationId="{BD6F9B32-0B3D-437E-8DDE-E96079EAD800}"/>
          </ac:picMkLst>
        </pc:picChg>
        <pc:picChg chg="add mod">
          <ac:chgData name="Goutham Makkena" userId="ee2210368fc1934b" providerId="LiveId" clId="{88377141-D760-40C5-9A17-795CA047642F}" dt="2018-11-04T13:40:13.298" v="2226" actId="1076"/>
          <ac:picMkLst>
            <pc:docMk/>
            <pc:sldMk cId="1579389444" sldId="365"/>
            <ac:picMk id="59" creationId="{C2B7B787-7F1A-4BF0-8775-FF1E4191AC84}"/>
          </ac:picMkLst>
        </pc:picChg>
        <pc:picChg chg="add mod">
          <ac:chgData name="Goutham Makkena" userId="ee2210368fc1934b" providerId="LiveId" clId="{88377141-D760-40C5-9A17-795CA047642F}" dt="2018-11-04T13:38:37.677" v="2215" actId="1076"/>
          <ac:picMkLst>
            <pc:docMk/>
            <pc:sldMk cId="1579389444" sldId="365"/>
            <ac:picMk id="60" creationId="{F01CFB0F-870A-48FA-9F05-EABF749B0E36}"/>
          </ac:picMkLst>
        </pc:picChg>
        <pc:picChg chg="add mod">
          <ac:chgData name="Goutham Makkena" userId="ee2210368fc1934b" providerId="LiveId" clId="{88377141-D760-40C5-9A17-795CA047642F}" dt="2018-11-04T13:39:06.071" v="2217" actId="1076"/>
          <ac:picMkLst>
            <pc:docMk/>
            <pc:sldMk cId="1579389444" sldId="365"/>
            <ac:picMk id="61" creationId="{55873702-483F-4DB9-9D1F-124AEA34F1CC}"/>
          </ac:picMkLst>
        </pc:picChg>
        <pc:picChg chg="add mod">
          <ac:chgData name="Goutham Makkena" userId="ee2210368fc1934b" providerId="LiveId" clId="{88377141-D760-40C5-9A17-795CA047642F}" dt="2018-11-04T13:39:23.134" v="2219" actId="1076"/>
          <ac:picMkLst>
            <pc:docMk/>
            <pc:sldMk cId="1579389444" sldId="365"/>
            <ac:picMk id="62" creationId="{0D80FABE-29B5-4F2C-80EA-E80F6D2B2EC5}"/>
          </ac:picMkLst>
        </pc:picChg>
        <pc:picChg chg="add mod">
          <ac:chgData name="Goutham Makkena" userId="ee2210368fc1934b" providerId="LiveId" clId="{88377141-D760-40C5-9A17-795CA047642F}" dt="2018-11-04T13:39:36.009" v="2221" actId="1076"/>
          <ac:picMkLst>
            <pc:docMk/>
            <pc:sldMk cId="1579389444" sldId="365"/>
            <ac:picMk id="63" creationId="{E4C0097E-DECF-4EB7-AFF6-E2B832943B5B}"/>
          </ac:picMkLst>
        </pc:picChg>
        <pc:picChg chg="add mod">
          <ac:chgData name="Goutham Makkena" userId="ee2210368fc1934b" providerId="LiveId" clId="{88377141-D760-40C5-9A17-795CA047642F}" dt="2018-11-04T13:39:52.651" v="2223" actId="1076"/>
          <ac:picMkLst>
            <pc:docMk/>
            <pc:sldMk cId="1579389444" sldId="365"/>
            <ac:picMk id="64" creationId="{A7F4F746-30DD-4341-BCBC-312467783A3A}"/>
          </ac:picMkLst>
        </pc:picChg>
        <pc:picChg chg="add mod">
          <ac:chgData name="Goutham Makkena" userId="ee2210368fc1934b" providerId="LiveId" clId="{88377141-D760-40C5-9A17-795CA047642F}" dt="2018-11-04T13:40:04.845" v="2225" actId="1076"/>
          <ac:picMkLst>
            <pc:docMk/>
            <pc:sldMk cId="1579389444" sldId="365"/>
            <ac:picMk id="65" creationId="{F787E266-F612-4BAC-9E8E-508751FB1F38}"/>
          </ac:picMkLst>
        </pc:picChg>
        <pc:picChg chg="add mod">
          <ac:chgData name="Goutham Makkena" userId="ee2210368fc1934b" providerId="LiveId" clId="{88377141-D760-40C5-9A17-795CA047642F}" dt="2018-11-05T00:30:47.876" v="2323" actId="1076"/>
          <ac:picMkLst>
            <pc:docMk/>
            <pc:sldMk cId="1579389444" sldId="365"/>
            <ac:picMk id="66" creationId="{807576DA-5E15-49FA-B70E-1E682AEF7E01}"/>
          </ac:picMkLst>
        </pc:picChg>
      </pc:sldChg>
      <pc:sldChg chg="addSp delSp modSp add delAnim modAnim">
        <pc:chgData name="Goutham Makkena" userId="ee2210368fc1934b" providerId="LiveId" clId="{88377141-D760-40C5-9A17-795CA047642F}" dt="2018-11-05T07:59:12.366" v="3271"/>
        <pc:sldMkLst>
          <pc:docMk/>
          <pc:sldMk cId="4015790434" sldId="366"/>
        </pc:sldMkLst>
        <pc:spChg chg="del">
          <ac:chgData name="Goutham Makkena" userId="ee2210368fc1934b" providerId="LiveId" clId="{88377141-D760-40C5-9A17-795CA047642F}" dt="2018-11-04T13:44:11.357" v="2273" actId="478"/>
          <ac:spMkLst>
            <pc:docMk/>
            <pc:sldMk cId="4015790434" sldId="366"/>
            <ac:spMk id="2" creationId="{9DABB4D6-9405-466F-A7C6-469E50729932}"/>
          </ac:spMkLst>
        </pc:spChg>
        <pc:spChg chg="del">
          <ac:chgData name="Goutham Makkena" userId="ee2210368fc1934b" providerId="LiveId" clId="{88377141-D760-40C5-9A17-795CA047642F}" dt="2018-11-04T13:44:08.638" v="2271" actId="478"/>
          <ac:spMkLst>
            <pc:docMk/>
            <pc:sldMk cId="4015790434" sldId="366"/>
            <ac:spMk id="4" creationId="{C1B0E71B-362F-42E6-85D4-B43F1D3CA9F1}"/>
          </ac:spMkLst>
        </pc:spChg>
        <pc:spChg chg="add mod">
          <ac:chgData name="Goutham Makkena" userId="ee2210368fc1934b" providerId="LiveId" clId="{88377141-D760-40C5-9A17-795CA047642F}" dt="2018-11-05T00:36:48.205" v="2389" actId="20577"/>
          <ac:spMkLst>
            <pc:docMk/>
            <pc:sldMk cId="4015790434" sldId="366"/>
            <ac:spMk id="5" creationId="{2C607AD8-5A9F-40AF-BECC-A4D53DC3D148}"/>
          </ac:spMkLst>
        </pc:spChg>
        <pc:spChg chg="add mod">
          <ac:chgData name="Goutham Makkena" userId="ee2210368fc1934b" providerId="LiveId" clId="{88377141-D760-40C5-9A17-795CA047642F}" dt="2018-11-05T00:32:36.929" v="2378" actId="58"/>
          <ac:spMkLst>
            <pc:docMk/>
            <pc:sldMk cId="4015790434" sldId="366"/>
            <ac:spMk id="50" creationId="{7A0ED0C7-F1D2-4141-95A4-2CB91D8AB801}"/>
          </ac:spMkLst>
        </pc:spChg>
        <pc:spChg chg="add mod">
          <ac:chgData name="Goutham Makkena" userId="ee2210368fc1934b" providerId="LiveId" clId="{88377141-D760-40C5-9A17-795CA047642F}" dt="2018-11-05T00:32:09.934" v="2371" actId="20577"/>
          <ac:spMkLst>
            <pc:docMk/>
            <pc:sldMk cId="4015790434" sldId="366"/>
            <ac:spMk id="56" creationId="{A4E320E8-F822-4BAB-8CBA-A7622238D520}"/>
          </ac:spMkLst>
        </pc:spChg>
        <pc:picChg chg="add del mod">
          <ac:chgData name="Goutham Makkena" userId="ee2210368fc1934b" providerId="LiveId" clId="{88377141-D760-40C5-9A17-795CA047642F}" dt="2018-11-05T00:31:39.446" v="2365" actId="478"/>
          <ac:picMkLst>
            <pc:docMk/>
            <pc:sldMk cId="4015790434" sldId="366"/>
            <ac:picMk id="3" creationId="{3F4A0A04-E369-42BE-BBBB-FF15A2D1C64C}"/>
          </ac:picMkLst>
        </pc:picChg>
        <pc:picChg chg="add del mod">
          <ac:chgData name="Goutham Makkena" userId="ee2210368fc1934b" providerId="LiveId" clId="{88377141-D760-40C5-9A17-795CA047642F}" dt="2018-11-05T00:32:58.356" v="2385" actId="478"/>
          <ac:picMkLst>
            <pc:docMk/>
            <pc:sldMk cId="4015790434" sldId="366"/>
            <ac:picMk id="6" creationId="{617F9EE7-7AFC-4CE4-B4F3-255AC2A6CE3B}"/>
          </ac:picMkLst>
        </pc:picChg>
        <pc:picChg chg="add del">
          <ac:chgData name="Goutham Makkena" userId="ee2210368fc1934b" providerId="LiveId" clId="{88377141-D760-40C5-9A17-795CA047642F}" dt="2018-11-05T00:31:53.324" v="2367"/>
          <ac:picMkLst>
            <pc:docMk/>
            <pc:sldMk cId="4015790434" sldId="366"/>
            <ac:picMk id="7" creationId="{0F7FAD9C-1E9D-4DEC-A8EE-B4DF3B747CA2}"/>
          </ac:picMkLst>
        </pc:picChg>
        <pc:picChg chg="add mod">
          <ac:chgData name="Goutham Makkena" userId="ee2210368fc1934b" providerId="LiveId" clId="{88377141-D760-40C5-9A17-795CA047642F}" dt="2018-11-05T00:32:01.304" v="2369" actId="1076"/>
          <ac:picMkLst>
            <pc:docMk/>
            <pc:sldMk cId="4015790434" sldId="366"/>
            <ac:picMk id="8" creationId="{36285B3B-17C3-407D-BFA9-628898B4F5FB}"/>
          </ac:picMkLst>
        </pc:picChg>
        <pc:picChg chg="add mod">
          <ac:chgData name="Goutham Makkena" userId="ee2210368fc1934b" providerId="LiveId" clId="{88377141-D760-40C5-9A17-795CA047642F}" dt="2018-11-05T00:36:40.517" v="2387" actId="1076"/>
          <ac:picMkLst>
            <pc:docMk/>
            <pc:sldMk cId="4015790434" sldId="366"/>
            <ac:picMk id="9" creationId="{13F4C090-0038-4DE4-B4A4-59D47DE48F4B}"/>
          </ac:picMkLst>
        </pc:picChg>
        <pc:picChg chg="del">
          <ac:chgData name="Goutham Makkena" userId="ee2210368fc1934b" providerId="LiveId" clId="{88377141-D760-40C5-9A17-795CA047642F}" dt="2018-11-04T13:44:09.388" v="2272" actId="478"/>
          <ac:picMkLst>
            <pc:docMk/>
            <pc:sldMk cId="4015790434" sldId="366"/>
            <ac:picMk id="13" creationId="{A6AB2119-F362-4702-84BF-0A5BB61D83D9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22" creationId="{79730B70-68DD-4BA8-BE37-FA2C148D9457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23" creationId="{17A5DA41-28F9-44E7-BDF1-0E2E73FF5AF3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25" creationId="{9A0D7AC3-FF72-4C0F-B80B-5FA647091F1D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26" creationId="{048C179D-87D5-4607-8A33-DA7AC39FF11D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27" creationId="{21602699-E197-43BB-A808-3567B69B4916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28" creationId="{69326189-BAEB-4623-9FA9-291C0638733F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29" creationId="{B02C68E7-23C6-4D02-B18D-2110914D0FDB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30" creationId="{875EDE6D-7279-4F4E-92E7-5C1910F4D163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31" creationId="{A1F96F48-007B-4EA4-9725-0E406B2522F9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32" creationId="{3DE8DC23-2B82-47F7-9F5E-0ED30B473770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33" creationId="{12836681-32A9-425A-BEEB-A4103A8D5DE5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34" creationId="{4010E6F8-312B-4A7A-A6EA-E4417D319952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35" creationId="{05805D56-0DF7-41DE-B221-CF946E589532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36" creationId="{D68E3259-3F8C-443F-8935-A77018111A87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37" creationId="{2808506C-4A57-4CDE-B48E-57FEC34D3060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38" creationId="{545749E1-477B-4701-9962-4D616982438F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39" creationId="{9020764B-4072-4245-8FD8-2A4472FF26CF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40" creationId="{B4A0FB32-BFF3-4A1C-960D-17CC6FE1CBC9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41" creationId="{45446B9B-9D81-4D8B-93AA-E8EB741ECCED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42" creationId="{D791406E-E26D-457A-A45D-DCAEB7783AE1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43" creationId="{33CCCF08-FD4B-47DF-BDE2-72D8C6810707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44" creationId="{BCF7D027-D540-449A-B647-B88733493033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45" creationId="{B42D0950-2D1E-4E56-9AEC-2441F5F09FCA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46" creationId="{BEF86E7F-35C7-45E0-8FA0-06462C053B4C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47" creationId="{3F34DBD9-587A-4797-B4D7-77321DDFFAE4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48" creationId="{562C5911-34F8-46EB-91ED-6A16238B5CDB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49" creationId="{80FF964A-C292-46BE-B192-E8B357F4BC15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51" creationId="{C318DA71-7B31-448E-94B4-6F700D1BC666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52" creationId="{E66F0B98-912F-40EB-9076-8576D37DA27C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53" creationId="{6025465B-F9F2-43DB-95EE-B21CF5ACBE2F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54" creationId="{64D44E1E-895A-4316-9647-602BF08AF148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55" creationId="{E379333F-A943-4B32-AC26-E344902E5537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57" creationId="{268574E1-1322-4897-8D50-157044E835BF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58" creationId="{BD6F9B32-0B3D-437E-8DDE-E96079EAD800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59" creationId="{C2B7B787-7F1A-4BF0-8775-FF1E4191AC84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60" creationId="{F01CFB0F-870A-48FA-9F05-EABF749B0E36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61" creationId="{55873702-483F-4DB9-9D1F-124AEA34F1CC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62" creationId="{0D80FABE-29B5-4F2C-80EA-E80F6D2B2EC5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63" creationId="{E4C0097E-DECF-4EB7-AFF6-E2B832943B5B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64" creationId="{A7F4F746-30DD-4341-BCBC-312467783A3A}"/>
          </ac:picMkLst>
        </pc:picChg>
        <pc:picChg chg="del">
          <ac:chgData name="Goutham Makkena" userId="ee2210368fc1934b" providerId="LiveId" clId="{88377141-D760-40C5-9A17-795CA047642F}" dt="2018-11-04T13:44:12.935" v="2274" actId="478"/>
          <ac:picMkLst>
            <pc:docMk/>
            <pc:sldMk cId="4015790434" sldId="366"/>
            <ac:picMk id="65" creationId="{F787E266-F612-4BAC-9E8E-508751FB1F38}"/>
          </ac:picMkLst>
        </pc:picChg>
      </pc:sldChg>
      <pc:sldChg chg="addSp delSp modSp delAnim modAnim">
        <pc:chgData name="Goutham Makkena" userId="ee2210368fc1934b" providerId="LiveId" clId="{88377141-D760-40C5-9A17-795CA047642F}" dt="2018-11-05T08:07:24.822" v="3287"/>
        <pc:sldMkLst>
          <pc:docMk/>
          <pc:sldMk cId="544279249" sldId="367"/>
        </pc:sldMkLst>
        <pc:spChg chg="del mod">
          <ac:chgData name="Goutham Makkena" userId="ee2210368fc1934b" providerId="LiveId" clId="{88377141-D760-40C5-9A17-795CA047642F}" dt="2018-11-05T00:37:33.217" v="2396" actId="478"/>
          <ac:spMkLst>
            <pc:docMk/>
            <pc:sldMk cId="544279249" sldId="367"/>
            <ac:spMk id="5" creationId="{2C607AD8-5A9F-40AF-BECC-A4D53DC3D148}"/>
          </ac:spMkLst>
        </pc:spChg>
        <pc:spChg chg="add mod">
          <ac:chgData name="Goutham Makkena" userId="ee2210368fc1934b" providerId="LiveId" clId="{88377141-D760-40C5-9A17-795CA047642F}" dt="2018-11-05T00:38:18.597" v="2540" actId="20577"/>
          <ac:spMkLst>
            <pc:docMk/>
            <pc:sldMk cId="544279249" sldId="367"/>
            <ac:spMk id="11" creationId="{FEC774CF-CED7-4B05-8B36-87B23C24030B}"/>
          </ac:spMkLst>
        </pc:spChg>
        <pc:spChg chg="mod">
          <ac:chgData name="Goutham Makkena" userId="ee2210368fc1934b" providerId="LiveId" clId="{88377141-D760-40C5-9A17-795CA047642F}" dt="2018-11-05T00:37:18.348" v="2390" actId="20577"/>
          <ac:spMkLst>
            <pc:docMk/>
            <pc:sldMk cId="544279249" sldId="367"/>
            <ac:spMk id="12" creationId="{00000000-0000-0000-0000-000000000000}"/>
          </ac:spMkLst>
        </pc:spChg>
        <pc:spChg chg="add mod">
          <ac:chgData name="Goutham Makkena" userId="ee2210368fc1934b" providerId="LiveId" clId="{88377141-D760-40C5-9A17-795CA047642F}" dt="2018-11-05T00:49:43.471" v="2923"/>
          <ac:spMkLst>
            <pc:docMk/>
            <pc:sldMk cId="544279249" sldId="367"/>
            <ac:spMk id="13" creationId="{E89352CA-252D-494F-879F-2D038F8BA963}"/>
          </ac:spMkLst>
        </pc:spChg>
        <pc:spChg chg="add mod">
          <ac:chgData name="Goutham Makkena" userId="ee2210368fc1934b" providerId="LiveId" clId="{88377141-D760-40C5-9A17-795CA047642F}" dt="2018-11-05T00:41:49.501" v="2544" actId="1076"/>
          <ac:spMkLst>
            <pc:docMk/>
            <pc:sldMk cId="544279249" sldId="367"/>
            <ac:spMk id="14" creationId="{4D5B7AB0-9A88-4B40-B13C-3F156B8267A4}"/>
          </ac:spMkLst>
        </pc:spChg>
        <pc:spChg chg="add mod">
          <ac:chgData name="Goutham Makkena" userId="ee2210368fc1934b" providerId="LiveId" clId="{88377141-D760-40C5-9A17-795CA047642F}" dt="2018-11-05T00:41:49.501" v="2544" actId="1076"/>
          <ac:spMkLst>
            <pc:docMk/>
            <pc:sldMk cId="544279249" sldId="367"/>
            <ac:spMk id="15" creationId="{EE773436-71D0-424B-B530-27B7F8A9D17A}"/>
          </ac:spMkLst>
        </pc:spChg>
        <pc:spChg chg="add mod">
          <ac:chgData name="Goutham Makkena" userId="ee2210368fc1934b" providerId="LiveId" clId="{88377141-D760-40C5-9A17-795CA047642F}" dt="2018-11-05T00:49:51.320" v="2925" actId="14100"/>
          <ac:spMkLst>
            <pc:docMk/>
            <pc:sldMk cId="544279249" sldId="367"/>
            <ac:spMk id="16" creationId="{1CAC14C9-4717-45F6-9CF7-DF2DB8A3509F}"/>
          </ac:spMkLst>
        </pc:spChg>
        <pc:spChg chg="add mod">
          <ac:chgData name="Goutham Makkena" userId="ee2210368fc1934b" providerId="LiveId" clId="{88377141-D760-40C5-9A17-795CA047642F}" dt="2018-11-05T00:44:21.400" v="2730" actId="20577"/>
          <ac:spMkLst>
            <pc:docMk/>
            <pc:sldMk cId="544279249" sldId="367"/>
            <ac:spMk id="17" creationId="{4EB1FAB7-125C-477D-B369-55E743E2890F}"/>
          </ac:spMkLst>
        </pc:spChg>
        <pc:spChg chg="del">
          <ac:chgData name="Goutham Makkena" userId="ee2210368fc1934b" providerId="LiveId" clId="{88377141-D760-40C5-9A17-795CA047642F}" dt="2018-11-05T00:37:34.734" v="2397" actId="478"/>
          <ac:spMkLst>
            <pc:docMk/>
            <pc:sldMk cId="544279249" sldId="367"/>
            <ac:spMk id="50" creationId="{7A0ED0C7-F1D2-4141-95A4-2CB91D8AB801}"/>
          </ac:spMkLst>
        </pc:spChg>
        <pc:spChg chg="del">
          <ac:chgData name="Goutham Makkena" userId="ee2210368fc1934b" providerId="LiveId" clId="{88377141-D760-40C5-9A17-795CA047642F}" dt="2018-11-05T00:37:36.236" v="2398" actId="478"/>
          <ac:spMkLst>
            <pc:docMk/>
            <pc:sldMk cId="544279249" sldId="367"/>
            <ac:spMk id="56" creationId="{A4E320E8-F822-4BAB-8CBA-A7622238D520}"/>
          </ac:spMkLst>
        </pc:spChg>
        <pc:picChg chg="add mod">
          <ac:chgData name="Goutham Makkena" userId="ee2210368fc1934b" providerId="LiveId" clId="{88377141-D760-40C5-9A17-795CA047642F}" dt="2018-11-05T00:41:39.263" v="2542" actId="1076"/>
          <ac:picMkLst>
            <pc:docMk/>
            <pc:sldMk cId="544279249" sldId="367"/>
            <ac:picMk id="2" creationId="{02E1A4BD-CA45-4709-A4EE-4247F3BD8148}"/>
          </ac:picMkLst>
        </pc:picChg>
        <pc:picChg chg="del">
          <ac:chgData name="Goutham Makkena" userId="ee2210368fc1934b" providerId="LiveId" clId="{88377141-D760-40C5-9A17-795CA047642F}" dt="2018-11-05T00:37:20.001" v="2391" actId="478"/>
          <ac:picMkLst>
            <pc:docMk/>
            <pc:sldMk cId="544279249" sldId="367"/>
            <ac:picMk id="8" creationId="{36285B3B-17C3-407D-BFA9-628898B4F5FB}"/>
          </ac:picMkLst>
        </pc:picChg>
        <pc:picChg chg="del">
          <ac:chgData name="Goutham Makkena" userId="ee2210368fc1934b" providerId="LiveId" clId="{88377141-D760-40C5-9A17-795CA047642F}" dt="2018-11-05T00:37:22.320" v="2392" actId="478"/>
          <ac:picMkLst>
            <pc:docMk/>
            <pc:sldMk cId="544279249" sldId="367"/>
            <ac:picMk id="9" creationId="{13F4C090-0038-4DE4-B4A4-59D47DE48F4B}"/>
          </ac:picMkLst>
        </pc:picChg>
      </pc:sldChg>
      <pc:sldChg chg="addSp delSp modSp add modAnim">
        <pc:chgData name="Goutham Makkena" userId="ee2210368fc1934b" providerId="LiveId" clId="{88377141-D760-40C5-9A17-795CA047642F}" dt="2018-11-05T00:49:19.259" v="2922"/>
        <pc:sldMkLst>
          <pc:docMk/>
          <pc:sldMk cId="311971898" sldId="368"/>
        </pc:sldMkLst>
        <pc:spChg chg="mod">
          <ac:chgData name="Goutham Makkena" userId="ee2210368fc1934b" providerId="LiveId" clId="{88377141-D760-40C5-9A17-795CA047642F}" dt="2018-11-05T00:49:01.762" v="2915" actId="1076"/>
          <ac:spMkLst>
            <pc:docMk/>
            <pc:sldMk cId="311971898" sldId="368"/>
            <ac:spMk id="11" creationId="{FEC774CF-CED7-4B05-8B36-87B23C24030B}"/>
          </ac:spMkLst>
        </pc:spChg>
        <pc:spChg chg="mod">
          <ac:chgData name="Goutham Makkena" userId="ee2210368fc1934b" providerId="LiveId" clId="{88377141-D760-40C5-9A17-795CA047642F}" dt="2018-11-05T00:44:33.224" v="2734" actId="20577"/>
          <ac:spMkLst>
            <pc:docMk/>
            <pc:sldMk cId="311971898" sldId="368"/>
            <ac:spMk id="12" creationId="{00000000-0000-0000-0000-000000000000}"/>
          </ac:spMkLst>
        </pc:spChg>
        <pc:spChg chg="mod">
          <ac:chgData name="Goutham Makkena" userId="ee2210368fc1934b" providerId="LiveId" clId="{88377141-D760-40C5-9A17-795CA047642F}" dt="2018-11-05T00:47:46.919" v="2896" actId="20577"/>
          <ac:spMkLst>
            <pc:docMk/>
            <pc:sldMk cId="311971898" sldId="368"/>
            <ac:spMk id="13" creationId="{E89352CA-252D-494F-879F-2D038F8BA963}"/>
          </ac:spMkLst>
        </pc:spChg>
        <pc:spChg chg="mod">
          <ac:chgData name="Goutham Makkena" userId="ee2210368fc1934b" providerId="LiveId" clId="{88377141-D760-40C5-9A17-795CA047642F}" dt="2018-11-05T00:45:41.852" v="2836" actId="1076"/>
          <ac:spMkLst>
            <pc:docMk/>
            <pc:sldMk cId="311971898" sldId="368"/>
            <ac:spMk id="14" creationId="{4D5B7AB0-9A88-4B40-B13C-3F156B8267A4}"/>
          </ac:spMkLst>
        </pc:spChg>
        <pc:spChg chg="mod">
          <ac:chgData name="Goutham Makkena" userId="ee2210368fc1934b" providerId="LiveId" clId="{88377141-D760-40C5-9A17-795CA047642F}" dt="2018-11-05T00:45:38.419" v="2835" actId="1076"/>
          <ac:spMkLst>
            <pc:docMk/>
            <pc:sldMk cId="311971898" sldId="368"/>
            <ac:spMk id="15" creationId="{EE773436-71D0-424B-B530-27B7F8A9D17A}"/>
          </ac:spMkLst>
        </pc:spChg>
        <pc:spChg chg="mod">
          <ac:chgData name="Goutham Makkena" userId="ee2210368fc1934b" providerId="LiveId" clId="{88377141-D760-40C5-9A17-795CA047642F}" dt="2018-11-05T00:47:58.719" v="2898" actId="14100"/>
          <ac:spMkLst>
            <pc:docMk/>
            <pc:sldMk cId="311971898" sldId="368"/>
            <ac:spMk id="16" creationId="{1CAC14C9-4717-45F6-9CF7-DF2DB8A3509F}"/>
          </ac:spMkLst>
        </pc:spChg>
        <pc:spChg chg="mod">
          <ac:chgData name="Goutham Makkena" userId="ee2210368fc1934b" providerId="LiveId" clId="{88377141-D760-40C5-9A17-795CA047642F}" dt="2018-11-05T00:48:58.813" v="2914" actId="1076"/>
          <ac:spMkLst>
            <pc:docMk/>
            <pc:sldMk cId="311971898" sldId="368"/>
            <ac:spMk id="17" creationId="{4EB1FAB7-125C-477D-B369-55E743E2890F}"/>
          </ac:spMkLst>
        </pc:spChg>
        <pc:spChg chg="add mod">
          <ac:chgData name="Goutham Makkena" userId="ee2210368fc1934b" providerId="LiveId" clId="{88377141-D760-40C5-9A17-795CA047642F}" dt="2018-11-05T00:48:07.368" v="2899"/>
          <ac:spMkLst>
            <pc:docMk/>
            <pc:sldMk cId="311971898" sldId="368"/>
            <ac:spMk id="18" creationId="{D0B7869C-FCD2-403B-8069-EDBDA5381D99}"/>
          </ac:spMkLst>
        </pc:spChg>
        <pc:picChg chg="del">
          <ac:chgData name="Goutham Makkena" userId="ee2210368fc1934b" providerId="LiveId" clId="{88377141-D760-40C5-9A17-795CA047642F}" dt="2018-11-05T00:44:48.853" v="2735" actId="478"/>
          <ac:picMkLst>
            <pc:docMk/>
            <pc:sldMk cId="311971898" sldId="368"/>
            <ac:picMk id="2" creationId="{02E1A4BD-CA45-4709-A4EE-4247F3BD8148}"/>
          </ac:picMkLst>
        </pc:picChg>
      </pc:sldChg>
      <pc:sldChg chg="addSp delSp modSp">
        <pc:chgData name="Goutham Makkena" userId="ee2210368fc1934b" providerId="LiveId" clId="{88377141-D760-40C5-9A17-795CA047642F}" dt="2018-11-05T01:24:07.208" v="3169" actId="1076"/>
        <pc:sldMkLst>
          <pc:docMk/>
          <pc:sldMk cId="3679018576" sldId="369"/>
        </pc:sldMkLst>
        <pc:spChg chg="mod">
          <ac:chgData name="Goutham Makkena" userId="ee2210368fc1934b" providerId="LiveId" clId="{88377141-D760-40C5-9A17-795CA047642F}" dt="2018-11-05T01:23:53.296" v="3167" actId="20577"/>
          <ac:spMkLst>
            <pc:docMk/>
            <pc:sldMk cId="3679018576" sldId="369"/>
            <ac:spMk id="6" creationId="{76AB6F48-5C1C-490A-AF98-FFF39952FA9A}"/>
          </ac:spMkLst>
        </pc:spChg>
        <pc:spChg chg="mod">
          <ac:chgData name="Goutham Makkena" userId="ee2210368fc1934b" providerId="LiveId" clId="{88377141-D760-40C5-9A17-795CA047642F}" dt="2018-11-05T01:22:35.776" v="3071" actId="20577"/>
          <ac:spMkLst>
            <pc:docMk/>
            <pc:sldMk cId="3679018576" sldId="369"/>
            <ac:spMk id="12" creationId="{00000000-0000-0000-0000-000000000000}"/>
          </ac:spMkLst>
        </pc:spChg>
        <pc:spChg chg="mod">
          <ac:chgData name="Goutham Makkena" userId="ee2210368fc1934b" providerId="LiveId" clId="{88377141-D760-40C5-9A17-795CA047642F}" dt="2018-11-05T01:23:45.011" v="3161" actId="5793"/>
          <ac:spMkLst>
            <pc:docMk/>
            <pc:sldMk cId="3679018576" sldId="369"/>
            <ac:spMk id="13" creationId="{00000000-0000-0000-0000-000000000000}"/>
          </ac:spMkLst>
        </pc:spChg>
        <pc:picChg chg="add mod">
          <ac:chgData name="Goutham Makkena" userId="ee2210368fc1934b" providerId="LiveId" clId="{88377141-D760-40C5-9A17-795CA047642F}" dt="2018-11-05T01:24:07.208" v="3169" actId="1076"/>
          <ac:picMkLst>
            <pc:docMk/>
            <pc:sldMk cId="3679018576" sldId="369"/>
            <ac:picMk id="2" creationId="{1A050D2B-42FD-4AA7-822B-DFF19C5058FB}"/>
          </ac:picMkLst>
        </pc:picChg>
        <pc:picChg chg="del">
          <ac:chgData name="Goutham Makkena" userId="ee2210368fc1934b" providerId="LiveId" clId="{88377141-D760-40C5-9A17-795CA047642F}" dt="2018-11-05T01:23:47.258" v="3162" actId="478"/>
          <ac:picMkLst>
            <pc:docMk/>
            <pc:sldMk cId="3679018576" sldId="369"/>
            <ac:picMk id="4" creationId="{46E49344-893D-4848-9406-CD78D16E4CEC}"/>
          </ac:picMkLst>
        </pc:picChg>
      </pc:sldChg>
      <pc:sldChg chg="addSp delSp modSp add">
        <pc:chgData name="Goutham Makkena" userId="ee2210368fc1934b" providerId="LiveId" clId="{88377141-D760-40C5-9A17-795CA047642F}" dt="2018-11-05T01:25:21.333" v="3255" actId="1076"/>
        <pc:sldMkLst>
          <pc:docMk/>
          <pc:sldMk cId="3862844558" sldId="370"/>
        </pc:sldMkLst>
        <pc:spChg chg="mod">
          <ac:chgData name="Goutham Makkena" userId="ee2210368fc1934b" providerId="LiveId" clId="{88377141-D760-40C5-9A17-795CA047642F}" dt="2018-11-05T01:25:09.309" v="3252" actId="20577"/>
          <ac:spMkLst>
            <pc:docMk/>
            <pc:sldMk cId="3862844558" sldId="370"/>
            <ac:spMk id="13" creationId="{00000000-0000-0000-0000-000000000000}"/>
          </ac:spMkLst>
        </pc:spChg>
        <pc:picChg chg="del">
          <ac:chgData name="Goutham Makkena" userId="ee2210368fc1934b" providerId="LiveId" clId="{88377141-D760-40C5-9A17-795CA047642F}" dt="2018-11-05T01:25:12.315" v="3253" actId="478"/>
          <ac:picMkLst>
            <pc:docMk/>
            <pc:sldMk cId="3862844558" sldId="370"/>
            <ac:picMk id="2" creationId="{1A050D2B-42FD-4AA7-822B-DFF19C5058FB}"/>
          </ac:picMkLst>
        </pc:picChg>
        <pc:picChg chg="add mod">
          <ac:chgData name="Goutham Makkena" userId="ee2210368fc1934b" providerId="LiveId" clId="{88377141-D760-40C5-9A17-795CA047642F}" dt="2018-11-05T01:25:21.333" v="3255" actId="1076"/>
          <ac:picMkLst>
            <pc:docMk/>
            <pc:sldMk cId="3862844558" sldId="370"/>
            <ac:picMk id="3" creationId="{CBF94AC3-235A-491B-9873-C77E499E40B2}"/>
          </ac:picMkLst>
        </pc:picChg>
      </pc:sldChg>
      <pc:sldChg chg="addSp delSp modSp">
        <pc:chgData name="Goutham Makkena" userId="ee2210368fc1934b" providerId="LiveId" clId="{88377141-D760-40C5-9A17-795CA047642F}" dt="2018-11-05T01:25:54.036" v="3263" actId="1076"/>
        <pc:sldMkLst>
          <pc:docMk/>
          <pc:sldMk cId="1672208517" sldId="371"/>
        </pc:sldMkLst>
        <pc:spChg chg="mod">
          <ac:chgData name="Goutham Makkena" userId="ee2210368fc1934b" providerId="LiveId" clId="{88377141-D760-40C5-9A17-795CA047642F}" dt="2018-11-05T01:25:39.105" v="3260" actId="20577"/>
          <ac:spMkLst>
            <pc:docMk/>
            <pc:sldMk cId="1672208517" sldId="371"/>
            <ac:spMk id="13" creationId="{00000000-0000-0000-0000-000000000000}"/>
          </ac:spMkLst>
        </pc:spChg>
        <pc:picChg chg="add mod">
          <ac:chgData name="Goutham Makkena" userId="ee2210368fc1934b" providerId="LiveId" clId="{88377141-D760-40C5-9A17-795CA047642F}" dt="2018-11-05T01:25:54.036" v="3263" actId="1076"/>
          <ac:picMkLst>
            <pc:docMk/>
            <pc:sldMk cId="1672208517" sldId="371"/>
            <ac:picMk id="2" creationId="{A1A2D638-7C2F-4C76-94FB-11A784A68349}"/>
          </ac:picMkLst>
        </pc:picChg>
        <pc:picChg chg="del">
          <ac:chgData name="Goutham Makkena" userId="ee2210368fc1934b" providerId="LiveId" clId="{88377141-D760-40C5-9A17-795CA047642F}" dt="2018-11-05T01:25:42.983" v="3261" actId="478"/>
          <ac:picMkLst>
            <pc:docMk/>
            <pc:sldMk cId="1672208517" sldId="371"/>
            <ac:picMk id="3" creationId="{CBF94AC3-235A-491B-9873-C77E499E40B2}"/>
          </ac:picMkLst>
        </pc:picChg>
      </pc:sldChg>
      <pc:sldChg chg="addSp delSp modSp add delAnim modAnim">
        <pc:chgData name="Goutham Makkena" userId="ee2210368fc1934b" providerId="LiveId" clId="{88377141-D760-40C5-9A17-795CA047642F}" dt="2018-11-05T09:06:34.917" v="3591" actId="1076"/>
        <pc:sldMkLst>
          <pc:docMk/>
          <pc:sldMk cId="401052036" sldId="372"/>
        </pc:sldMkLst>
        <pc:spChg chg="mod">
          <ac:chgData name="Goutham Makkena" userId="ee2210368fc1934b" providerId="LiveId" clId="{88377141-D760-40C5-9A17-795CA047642F}" dt="2018-11-05T09:06:13.197" v="3586" actId="1076"/>
          <ac:spMkLst>
            <pc:docMk/>
            <pc:sldMk cId="401052036" sldId="372"/>
            <ac:spMk id="11" creationId="{FEC774CF-CED7-4B05-8B36-87B23C24030B}"/>
          </ac:spMkLst>
        </pc:spChg>
        <pc:spChg chg="mod">
          <ac:chgData name="Goutham Makkena" userId="ee2210368fc1934b" providerId="LiveId" clId="{88377141-D760-40C5-9A17-795CA047642F}" dt="2018-11-05T08:37:17.838" v="3327" actId="14100"/>
          <ac:spMkLst>
            <pc:docMk/>
            <pc:sldMk cId="401052036" sldId="372"/>
            <ac:spMk id="12" creationId="{00000000-0000-0000-0000-000000000000}"/>
          </ac:spMkLst>
        </pc:spChg>
        <pc:spChg chg="del">
          <ac:chgData name="Goutham Makkena" userId="ee2210368fc1934b" providerId="LiveId" clId="{88377141-D760-40C5-9A17-795CA047642F}" dt="2018-11-05T09:06:10.937" v="3585" actId="478"/>
          <ac:spMkLst>
            <pc:docMk/>
            <pc:sldMk cId="401052036" sldId="372"/>
            <ac:spMk id="13" creationId="{E89352CA-252D-494F-879F-2D038F8BA963}"/>
          </ac:spMkLst>
        </pc:spChg>
        <pc:spChg chg="del">
          <ac:chgData name="Goutham Makkena" userId="ee2210368fc1934b" providerId="LiveId" clId="{88377141-D760-40C5-9A17-795CA047642F}" dt="2018-11-05T09:06:10.937" v="3585" actId="478"/>
          <ac:spMkLst>
            <pc:docMk/>
            <pc:sldMk cId="401052036" sldId="372"/>
            <ac:spMk id="14" creationId="{4D5B7AB0-9A88-4B40-B13C-3F156B8267A4}"/>
          </ac:spMkLst>
        </pc:spChg>
        <pc:spChg chg="del">
          <ac:chgData name="Goutham Makkena" userId="ee2210368fc1934b" providerId="LiveId" clId="{88377141-D760-40C5-9A17-795CA047642F}" dt="2018-11-05T09:06:10.937" v="3585" actId="478"/>
          <ac:spMkLst>
            <pc:docMk/>
            <pc:sldMk cId="401052036" sldId="372"/>
            <ac:spMk id="15" creationId="{EE773436-71D0-424B-B530-27B7F8A9D17A}"/>
          </ac:spMkLst>
        </pc:spChg>
        <pc:spChg chg="del">
          <ac:chgData name="Goutham Makkena" userId="ee2210368fc1934b" providerId="LiveId" clId="{88377141-D760-40C5-9A17-795CA047642F}" dt="2018-11-05T09:06:10.937" v="3585" actId="478"/>
          <ac:spMkLst>
            <pc:docMk/>
            <pc:sldMk cId="401052036" sldId="372"/>
            <ac:spMk id="16" creationId="{1CAC14C9-4717-45F6-9CF7-DF2DB8A3509F}"/>
          </ac:spMkLst>
        </pc:spChg>
        <pc:spChg chg="mod">
          <ac:chgData name="Goutham Makkena" userId="ee2210368fc1934b" providerId="LiveId" clId="{88377141-D760-40C5-9A17-795CA047642F}" dt="2018-11-05T09:05:36.777" v="3455" actId="20577"/>
          <ac:spMkLst>
            <pc:docMk/>
            <pc:sldMk cId="401052036" sldId="372"/>
            <ac:spMk id="17" creationId="{4EB1FAB7-125C-477D-B369-55E743E2890F}"/>
          </ac:spMkLst>
        </pc:spChg>
        <pc:spChg chg="del">
          <ac:chgData name="Goutham Makkena" userId="ee2210368fc1934b" providerId="LiveId" clId="{88377141-D760-40C5-9A17-795CA047642F}" dt="2018-11-05T09:06:10.937" v="3585" actId="478"/>
          <ac:spMkLst>
            <pc:docMk/>
            <pc:sldMk cId="401052036" sldId="372"/>
            <ac:spMk id="18" creationId="{D0B7869C-FCD2-403B-8069-EDBDA5381D99}"/>
          </ac:spMkLst>
        </pc:spChg>
        <pc:picChg chg="add mod">
          <ac:chgData name="Goutham Makkena" userId="ee2210368fc1934b" providerId="LiveId" clId="{88377141-D760-40C5-9A17-795CA047642F}" dt="2018-11-05T09:06:34.917" v="3591" actId="1076"/>
          <ac:picMkLst>
            <pc:docMk/>
            <pc:sldMk cId="401052036" sldId="372"/>
            <ac:picMk id="2" creationId="{48F7CE3D-C80E-4080-9C74-92B034DE625C}"/>
          </ac:picMkLst>
        </pc:picChg>
      </pc:sldChg>
      <pc:sldChg chg="addSp delSp modSp add delAnim modAnim">
        <pc:chgData name="Goutham Makkena" userId="ee2210368fc1934b" providerId="LiveId" clId="{88377141-D760-40C5-9A17-795CA047642F}" dt="2018-11-06T02:51:02.781" v="3770" actId="6549"/>
        <pc:sldMkLst>
          <pc:docMk/>
          <pc:sldMk cId="413374781" sldId="373"/>
        </pc:sldMkLst>
        <pc:spChg chg="add mod">
          <ac:chgData name="Goutham Makkena" userId="ee2210368fc1934b" providerId="LiveId" clId="{88377141-D760-40C5-9A17-795CA047642F}" dt="2018-11-05T09:33:30.075" v="3625" actId="20577"/>
          <ac:spMkLst>
            <pc:docMk/>
            <pc:sldMk cId="413374781" sldId="373"/>
            <ac:spMk id="8" creationId="{A349C184-CF7A-4364-AAA6-98F4BB773E50}"/>
          </ac:spMkLst>
        </pc:spChg>
        <pc:spChg chg="add mod">
          <ac:chgData name="Goutham Makkena" userId="ee2210368fc1934b" providerId="LiveId" clId="{88377141-D760-40C5-9A17-795CA047642F}" dt="2018-11-05T09:34:20.690" v="3634" actId="1076"/>
          <ac:spMkLst>
            <pc:docMk/>
            <pc:sldMk cId="413374781" sldId="373"/>
            <ac:spMk id="9" creationId="{2F87A22A-E2EB-400C-A2D7-119A154A63F6}"/>
          </ac:spMkLst>
        </pc:spChg>
        <pc:spChg chg="del">
          <ac:chgData name="Goutham Makkena" userId="ee2210368fc1934b" providerId="LiveId" clId="{88377141-D760-40C5-9A17-795CA047642F}" dt="2018-11-05T09:31:39.900" v="3595" actId="478"/>
          <ac:spMkLst>
            <pc:docMk/>
            <pc:sldMk cId="413374781" sldId="373"/>
            <ac:spMk id="11" creationId="{FEC774CF-CED7-4B05-8B36-87B23C24030B}"/>
          </ac:spMkLst>
        </pc:spChg>
        <pc:spChg chg="add mod">
          <ac:chgData name="Goutham Makkena" userId="ee2210368fc1934b" providerId="LiveId" clId="{88377141-D760-40C5-9A17-795CA047642F}" dt="2018-11-06T02:51:02.781" v="3770" actId="6549"/>
          <ac:spMkLst>
            <pc:docMk/>
            <pc:sldMk cId="413374781" sldId="373"/>
            <ac:spMk id="13" creationId="{53407A36-8D4F-41B9-91B5-07CFD657693A}"/>
          </ac:spMkLst>
        </pc:spChg>
        <pc:spChg chg="del">
          <ac:chgData name="Goutham Makkena" userId="ee2210368fc1934b" providerId="LiveId" clId="{88377141-D760-40C5-9A17-795CA047642F}" dt="2018-11-05T09:31:43.604" v="3596" actId="478"/>
          <ac:spMkLst>
            <pc:docMk/>
            <pc:sldMk cId="413374781" sldId="373"/>
            <ac:spMk id="17" creationId="{4EB1FAB7-125C-477D-B369-55E743E2890F}"/>
          </ac:spMkLst>
        </pc:spChg>
        <pc:picChg chg="mod">
          <ac:chgData name="Goutham Makkena" userId="ee2210368fc1934b" providerId="LiveId" clId="{88377141-D760-40C5-9A17-795CA047642F}" dt="2018-11-05T09:31:46.260" v="3597" actId="1076"/>
          <ac:picMkLst>
            <pc:docMk/>
            <pc:sldMk cId="413374781" sldId="373"/>
            <ac:picMk id="2" creationId="{48F7CE3D-C80E-4080-9C74-92B034DE625C}"/>
          </ac:picMkLst>
        </pc:picChg>
        <pc:picChg chg="add mod">
          <ac:chgData name="Goutham Makkena" userId="ee2210368fc1934b" providerId="LiveId" clId="{88377141-D760-40C5-9A17-795CA047642F}" dt="2018-11-05T09:32:24.660" v="3603" actId="1076"/>
          <ac:picMkLst>
            <pc:docMk/>
            <pc:sldMk cId="413374781" sldId="373"/>
            <ac:picMk id="3" creationId="{9DA4DAF7-8687-45C4-B317-C7744B97D96B}"/>
          </ac:picMkLst>
        </pc:picChg>
      </pc:sldChg>
      <pc:sldChg chg="addSp delSp modSp add delAnim">
        <pc:chgData name="Goutham Makkena" userId="ee2210368fc1934b" providerId="LiveId" clId="{88377141-D760-40C5-9A17-795CA047642F}" dt="2018-11-06T03:26:45.360" v="3797" actId="1076"/>
        <pc:sldMkLst>
          <pc:docMk/>
          <pc:sldMk cId="1743446432" sldId="374"/>
        </pc:sldMkLst>
        <pc:spChg chg="add mod">
          <ac:chgData name="Goutham Makkena" userId="ee2210368fc1934b" providerId="LiveId" clId="{88377141-D760-40C5-9A17-795CA047642F}" dt="2018-11-06T03:26:45.360" v="3797" actId="1076"/>
          <ac:spMkLst>
            <pc:docMk/>
            <pc:sldMk cId="1743446432" sldId="374"/>
            <ac:spMk id="4" creationId="{B2BCE84B-F2B3-4D3B-9F86-BB445CCC0498}"/>
          </ac:spMkLst>
        </pc:spChg>
        <pc:spChg chg="mod">
          <ac:chgData name="Goutham Makkena" userId="ee2210368fc1934b" providerId="LiveId" clId="{88377141-D760-40C5-9A17-795CA047642F}" dt="2018-11-06T03:26:42.313" v="3796" actId="1076"/>
          <ac:spMkLst>
            <pc:docMk/>
            <pc:sldMk cId="1743446432" sldId="374"/>
            <ac:spMk id="8" creationId="{A349C184-CF7A-4364-AAA6-98F4BB773E50}"/>
          </ac:spMkLst>
        </pc:spChg>
        <pc:spChg chg="del">
          <ac:chgData name="Goutham Makkena" userId="ee2210368fc1934b" providerId="LiveId" clId="{88377141-D760-40C5-9A17-795CA047642F}" dt="2018-11-06T03:19:00.103" v="3781" actId="478"/>
          <ac:spMkLst>
            <pc:docMk/>
            <pc:sldMk cId="1743446432" sldId="374"/>
            <ac:spMk id="9" creationId="{2F87A22A-E2EB-400C-A2D7-119A154A63F6}"/>
          </ac:spMkLst>
        </pc:spChg>
        <pc:spChg chg="mod">
          <ac:chgData name="Goutham Makkena" userId="ee2210368fc1934b" providerId="LiveId" clId="{88377141-D760-40C5-9A17-795CA047642F}" dt="2018-11-06T02:56:31.776" v="3777" actId="20577"/>
          <ac:spMkLst>
            <pc:docMk/>
            <pc:sldMk cId="1743446432" sldId="374"/>
            <ac:spMk id="12" creationId="{00000000-0000-0000-0000-000000000000}"/>
          </ac:spMkLst>
        </pc:spChg>
        <pc:spChg chg="del mod">
          <ac:chgData name="Goutham Makkena" userId="ee2210368fc1934b" providerId="LiveId" clId="{88377141-D760-40C5-9A17-795CA047642F}" dt="2018-11-06T03:19:04.556" v="3784" actId="478"/>
          <ac:spMkLst>
            <pc:docMk/>
            <pc:sldMk cId="1743446432" sldId="374"/>
            <ac:spMk id="13" creationId="{53407A36-8D4F-41B9-91B5-07CFD657693A}"/>
          </ac:spMkLst>
        </pc:spChg>
        <pc:picChg chg="del">
          <ac:chgData name="Goutham Makkena" userId="ee2210368fc1934b" providerId="LiveId" clId="{88377141-D760-40C5-9A17-795CA047642F}" dt="2018-11-06T03:19:01.196" v="3782" actId="478"/>
          <ac:picMkLst>
            <pc:docMk/>
            <pc:sldMk cId="1743446432" sldId="374"/>
            <ac:picMk id="2" creationId="{48F7CE3D-C80E-4080-9C74-92B034DE625C}"/>
          </ac:picMkLst>
        </pc:picChg>
        <pc:picChg chg="del">
          <ac:chgData name="Goutham Makkena" userId="ee2210368fc1934b" providerId="LiveId" clId="{88377141-D760-40C5-9A17-795CA047642F}" dt="2018-11-06T03:18:57.321" v="3779" actId="478"/>
          <ac:picMkLst>
            <pc:docMk/>
            <pc:sldMk cId="1743446432" sldId="374"/>
            <ac:picMk id="3" creationId="{9DA4DAF7-8687-45C4-B317-C7744B97D96B}"/>
          </ac:picMkLst>
        </pc:picChg>
        <pc:picChg chg="add mod">
          <ac:chgData name="Goutham Makkena" userId="ee2210368fc1934b" providerId="LiveId" clId="{88377141-D760-40C5-9A17-795CA047642F}" dt="2018-11-06T03:26:35.717" v="3795" actId="1076"/>
          <ac:picMkLst>
            <pc:docMk/>
            <pc:sldMk cId="1743446432" sldId="374"/>
            <ac:picMk id="5" creationId="{0F4D575C-42FB-418D-A81A-1C53F564B3F8}"/>
          </ac:picMkLst>
        </pc:picChg>
      </pc:sldChg>
      <pc:sldChg chg="addSp delSp modSp delAnim">
        <pc:chgData name="Goutham Makkena" userId="ee2210368fc1934b" providerId="LiveId" clId="{88377141-D760-40C5-9A17-795CA047642F}" dt="2018-11-06T03:29:12.252" v="3812" actId="1076"/>
        <pc:sldMkLst>
          <pc:docMk/>
          <pc:sldMk cId="2032091352" sldId="375"/>
        </pc:sldMkLst>
        <pc:spChg chg="del">
          <ac:chgData name="Goutham Makkena" userId="ee2210368fc1934b" providerId="LiveId" clId="{88377141-D760-40C5-9A17-795CA047642F}" dt="2018-11-06T03:28:30.273" v="3799" actId="478"/>
          <ac:spMkLst>
            <pc:docMk/>
            <pc:sldMk cId="2032091352" sldId="375"/>
            <ac:spMk id="4" creationId="{B2BCE84B-F2B3-4D3B-9F86-BB445CCC0498}"/>
          </ac:spMkLst>
        </pc:spChg>
        <pc:spChg chg="del">
          <ac:chgData name="Goutham Makkena" userId="ee2210368fc1934b" providerId="LiveId" clId="{88377141-D760-40C5-9A17-795CA047642F}" dt="2018-11-06T03:28:29.101" v="3798" actId="478"/>
          <ac:spMkLst>
            <pc:docMk/>
            <pc:sldMk cId="2032091352" sldId="375"/>
            <ac:spMk id="8" creationId="{A349C184-CF7A-4364-AAA6-98F4BB773E50}"/>
          </ac:spMkLst>
        </pc:spChg>
        <pc:spChg chg="mod">
          <ac:chgData name="Goutham Makkena" userId="ee2210368fc1934b" providerId="LiveId" clId="{88377141-D760-40C5-9A17-795CA047642F}" dt="2018-11-06T03:29:07.735" v="3811" actId="1076"/>
          <ac:spMkLst>
            <pc:docMk/>
            <pc:sldMk cId="2032091352" sldId="375"/>
            <ac:spMk id="12" creationId="{00000000-0000-0000-0000-000000000000}"/>
          </ac:spMkLst>
        </pc:spChg>
        <pc:picChg chg="add mod">
          <ac:chgData name="Goutham Makkena" userId="ee2210368fc1934b" providerId="LiveId" clId="{88377141-D760-40C5-9A17-795CA047642F}" dt="2018-11-06T03:29:12.252" v="3812" actId="1076"/>
          <ac:picMkLst>
            <pc:docMk/>
            <pc:sldMk cId="2032091352" sldId="375"/>
            <ac:picMk id="2" creationId="{130E3270-CFF0-4EF9-AF80-E45CE27AB27D}"/>
          </ac:picMkLst>
        </pc:picChg>
        <pc:picChg chg="mod">
          <ac:chgData name="Goutham Makkena" userId="ee2210368fc1934b" providerId="LiveId" clId="{88377141-D760-40C5-9A17-795CA047642F}" dt="2018-11-06T03:28:35.304" v="3801" actId="14100"/>
          <ac:picMkLst>
            <pc:docMk/>
            <pc:sldMk cId="2032091352" sldId="375"/>
            <ac:picMk id="5" creationId="{0F4D575C-42FB-418D-A81A-1C53F564B3F8}"/>
          </ac:picMkLst>
        </pc:picChg>
      </pc:sldChg>
      <pc:sldChg chg="addSp delSp modSp modAnim">
        <pc:chgData name="Goutham Makkena" userId="ee2210368fc1934b" providerId="LiveId" clId="{88377141-D760-40C5-9A17-795CA047642F}" dt="2018-11-06T03:35:23.721" v="4025"/>
        <pc:sldMkLst>
          <pc:docMk/>
          <pc:sldMk cId="2815774834" sldId="376"/>
        </pc:sldMkLst>
        <pc:spChg chg="add mod">
          <ac:chgData name="Goutham Makkena" userId="ee2210368fc1934b" providerId="LiveId" clId="{88377141-D760-40C5-9A17-795CA047642F}" dt="2018-11-06T03:34:50.401" v="4012" actId="1076"/>
          <ac:spMkLst>
            <pc:docMk/>
            <pc:sldMk cId="2815774834" sldId="376"/>
            <ac:spMk id="6" creationId="{A0049091-857D-46F9-9CF7-7545425BA508}"/>
          </ac:spMkLst>
        </pc:spChg>
        <pc:spChg chg="add mod">
          <ac:chgData name="Goutham Makkena" userId="ee2210368fc1934b" providerId="LiveId" clId="{88377141-D760-40C5-9A17-795CA047642F}" dt="2018-11-06T03:31:38.227" v="3835" actId="1076"/>
          <ac:spMkLst>
            <pc:docMk/>
            <pc:sldMk cId="2815774834" sldId="376"/>
            <ac:spMk id="8" creationId="{D4174A74-3312-412C-939D-F5E08E70FFF3}"/>
          </ac:spMkLst>
        </pc:spChg>
        <pc:spChg chg="add mod">
          <ac:chgData name="Goutham Makkena" userId="ee2210368fc1934b" providerId="LiveId" clId="{88377141-D760-40C5-9A17-795CA047642F}" dt="2018-11-06T03:32:12.950" v="3844" actId="6549"/>
          <ac:spMkLst>
            <pc:docMk/>
            <pc:sldMk cId="2815774834" sldId="376"/>
            <ac:spMk id="11" creationId="{C3233F1E-729F-4ED6-8740-B5C5A9A7464B}"/>
          </ac:spMkLst>
        </pc:spChg>
        <pc:spChg chg="add mod">
          <ac:chgData name="Goutham Makkena" userId="ee2210368fc1934b" providerId="LiveId" clId="{88377141-D760-40C5-9A17-795CA047642F}" dt="2018-11-06T03:33:34.318" v="3871" actId="58"/>
          <ac:spMkLst>
            <pc:docMk/>
            <pc:sldMk cId="2815774834" sldId="376"/>
            <ac:spMk id="13" creationId="{C95015CA-8728-4C21-85BD-98A418F0BDE8}"/>
          </ac:spMkLst>
        </pc:spChg>
        <pc:spChg chg="add mod">
          <ac:chgData name="Goutham Makkena" userId="ee2210368fc1934b" providerId="LiveId" clId="{88377141-D760-40C5-9A17-795CA047642F}" dt="2018-11-06T03:34:39.019" v="4011" actId="20577"/>
          <ac:spMkLst>
            <pc:docMk/>
            <pc:sldMk cId="2815774834" sldId="376"/>
            <ac:spMk id="14" creationId="{E54382BC-9AF9-482F-AEAB-46479CCBF291}"/>
          </ac:spMkLst>
        </pc:spChg>
        <pc:picChg chg="mod">
          <ac:chgData name="Goutham Makkena" userId="ee2210368fc1934b" providerId="LiveId" clId="{88377141-D760-40C5-9A17-795CA047642F}" dt="2018-11-06T03:29:54.852" v="3816" actId="1076"/>
          <ac:picMkLst>
            <pc:docMk/>
            <pc:sldMk cId="2815774834" sldId="376"/>
            <ac:picMk id="2" creationId="{130E3270-CFF0-4EF9-AF80-E45CE27AB27D}"/>
          </ac:picMkLst>
        </pc:picChg>
        <pc:picChg chg="add mod">
          <ac:chgData name="Goutham Makkena" userId="ee2210368fc1934b" providerId="LiveId" clId="{88377141-D760-40C5-9A17-795CA047642F}" dt="2018-11-06T03:31:30.163" v="3834" actId="1076"/>
          <ac:picMkLst>
            <pc:docMk/>
            <pc:sldMk cId="2815774834" sldId="376"/>
            <ac:picMk id="3" creationId="{9B16C1C6-6F5B-4DCD-A265-88E2A04E6B29}"/>
          </ac:picMkLst>
        </pc:picChg>
        <pc:picChg chg="add mod">
          <ac:chgData name="Goutham Makkena" userId="ee2210368fc1934b" providerId="LiveId" clId="{88377141-D760-40C5-9A17-795CA047642F}" dt="2018-11-06T03:31:49.806" v="3837" actId="1076"/>
          <ac:picMkLst>
            <pc:docMk/>
            <pc:sldMk cId="2815774834" sldId="376"/>
            <ac:picMk id="4" creationId="{66E1ED74-25BB-48E4-8489-01C050DCE95C}"/>
          </ac:picMkLst>
        </pc:picChg>
        <pc:picChg chg="del">
          <ac:chgData name="Goutham Makkena" userId="ee2210368fc1934b" providerId="LiveId" clId="{88377141-D760-40C5-9A17-795CA047642F}" dt="2018-11-06T03:29:47.367" v="3813" actId="478"/>
          <ac:picMkLst>
            <pc:docMk/>
            <pc:sldMk cId="2815774834" sldId="376"/>
            <ac:picMk id="5" creationId="{0F4D575C-42FB-418D-A81A-1C53F564B3F8}"/>
          </ac:picMkLst>
        </pc:picChg>
        <pc:picChg chg="add mod">
          <ac:chgData name="Goutham Makkena" userId="ee2210368fc1934b" providerId="LiveId" clId="{88377141-D760-40C5-9A17-795CA047642F}" dt="2018-11-06T03:32:30.950" v="3846" actId="1076"/>
          <ac:picMkLst>
            <pc:docMk/>
            <pc:sldMk cId="2815774834" sldId="376"/>
            <ac:picMk id="7" creationId="{3F137B9A-0656-4DD3-A1E4-6C0CEBDCF72F}"/>
          </ac:picMkLst>
        </pc:picChg>
      </pc:sldChg>
      <pc:sldChg chg="addSp delSp modSp add delAnim modAnim">
        <pc:chgData name="Goutham Makkena" userId="ee2210368fc1934b" providerId="LiveId" clId="{88377141-D760-40C5-9A17-795CA047642F}" dt="2018-11-06T03:39:21.262" v="4090"/>
        <pc:sldMkLst>
          <pc:docMk/>
          <pc:sldMk cId="198376482" sldId="377"/>
        </pc:sldMkLst>
        <pc:spChg chg="add mod">
          <ac:chgData name="Goutham Makkena" userId="ee2210368fc1934b" providerId="LiveId" clId="{88377141-D760-40C5-9A17-795CA047642F}" dt="2018-11-06T03:39:17.996" v="4089" actId="14100"/>
          <ac:spMkLst>
            <pc:docMk/>
            <pc:sldMk cId="198376482" sldId="377"/>
            <ac:spMk id="2" creationId="{4EDDE172-15BE-46F0-BBA5-11E4ABCABD74}"/>
          </ac:spMkLst>
        </pc:spChg>
        <pc:spChg chg="mod">
          <ac:chgData name="Goutham Makkena" userId="ee2210368fc1934b" providerId="LiveId" clId="{88377141-D760-40C5-9A17-795CA047642F}" dt="2018-11-06T03:38:54.566" v="4083" actId="20577"/>
          <ac:spMkLst>
            <pc:docMk/>
            <pc:sldMk cId="198376482" sldId="377"/>
            <ac:spMk id="11" creationId="{FEC774CF-CED7-4B05-8B36-87B23C24030B}"/>
          </ac:spMkLst>
        </pc:spChg>
        <pc:spChg chg="mod">
          <ac:chgData name="Goutham Makkena" userId="ee2210368fc1934b" providerId="LiveId" clId="{88377141-D760-40C5-9A17-795CA047642F}" dt="2018-11-06T03:36:31.248" v="4063" actId="20577"/>
          <ac:spMkLst>
            <pc:docMk/>
            <pc:sldMk cId="198376482" sldId="377"/>
            <ac:spMk id="12" creationId="{00000000-0000-0000-0000-000000000000}"/>
          </ac:spMkLst>
        </pc:spChg>
        <pc:spChg chg="del">
          <ac:chgData name="Goutham Makkena" userId="ee2210368fc1934b" providerId="LiveId" clId="{88377141-D760-40C5-9A17-795CA047642F}" dt="2018-11-06T03:36:36.993" v="4064" actId="478"/>
          <ac:spMkLst>
            <pc:docMk/>
            <pc:sldMk cId="198376482" sldId="377"/>
            <ac:spMk id="13" creationId="{E89352CA-252D-494F-879F-2D038F8BA963}"/>
          </ac:spMkLst>
        </pc:spChg>
        <pc:spChg chg="del">
          <ac:chgData name="Goutham Makkena" userId="ee2210368fc1934b" providerId="LiveId" clId="{88377141-D760-40C5-9A17-795CA047642F}" dt="2018-11-06T03:36:36.993" v="4064" actId="478"/>
          <ac:spMkLst>
            <pc:docMk/>
            <pc:sldMk cId="198376482" sldId="377"/>
            <ac:spMk id="14" creationId="{4D5B7AB0-9A88-4B40-B13C-3F156B8267A4}"/>
          </ac:spMkLst>
        </pc:spChg>
        <pc:spChg chg="del">
          <ac:chgData name="Goutham Makkena" userId="ee2210368fc1934b" providerId="LiveId" clId="{88377141-D760-40C5-9A17-795CA047642F}" dt="2018-11-06T03:36:36.993" v="4064" actId="478"/>
          <ac:spMkLst>
            <pc:docMk/>
            <pc:sldMk cId="198376482" sldId="377"/>
            <ac:spMk id="15" creationId="{EE773436-71D0-424B-B530-27B7F8A9D17A}"/>
          </ac:spMkLst>
        </pc:spChg>
        <pc:spChg chg="del">
          <ac:chgData name="Goutham Makkena" userId="ee2210368fc1934b" providerId="LiveId" clId="{88377141-D760-40C5-9A17-795CA047642F}" dt="2018-11-06T03:36:36.993" v="4064" actId="478"/>
          <ac:spMkLst>
            <pc:docMk/>
            <pc:sldMk cId="198376482" sldId="377"/>
            <ac:spMk id="16" creationId="{1CAC14C9-4717-45F6-9CF7-DF2DB8A3509F}"/>
          </ac:spMkLst>
        </pc:spChg>
        <pc:spChg chg="mod">
          <ac:chgData name="Goutham Makkena" userId="ee2210368fc1934b" providerId="LiveId" clId="{88377141-D760-40C5-9A17-795CA047642F}" dt="2018-11-06T03:38:58.410" v="4084" actId="1076"/>
          <ac:spMkLst>
            <pc:docMk/>
            <pc:sldMk cId="198376482" sldId="377"/>
            <ac:spMk id="17" creationId="{4EB1FAB7-125C-477D-B369-55E743E2890F}"/>
          </ac:spMkLst>
        </pc:spChg>
        <pc:spChg chg="del">
          <ac:chgData name="Goutham Makkena" userId="ee2210368fc1934b" providerId="LiveId" clId="{88377141-D760-40C5-9A17-795CA047642F}" dt="2018-11-06T03:36:36.993" v="4064" actId="478"/>
          <ac:spMkLst>
            <pc:docMk/>
            <pc:sldMk cId="198376482" sldId="377"/>
            <ac:spMk id="18" creationId="{D0B7869C-FCD2-403B-8069-EDBDA5381D99}"/>
          </ac:spMkLst>
        </pc:spChg>
      </pc:sldChg>
      <pc:sldChg chg="addSp modSp add modAnim">
        <pc:chgData name="Goutham Makkena" userId="ee2210368fc1934b" providerId="LiveId" clId="{88377141-D760-40C5-9A17-795CA047642F}" dt="2018-11-06T04:14:30.580" v="4839"/>
        <pc:sldMkLst>
          <pc:docMk/>
          <pc:sldMk cId="1223384115" sldId="378"/>
        </pc:sldMkLst>
        <pc:spChg chg="mod">
          <ac:chgData name="Goutham Makkena" userId="ee2210368fc1934b" providerId="LiveId" clId="{88377141-D760-40C5-9A17-795CA047642F}" dt="2018-11-06T03:58:35.175" v="4171" actId="20577"/>
          <ac:spMkLst>
            <pc:docMk/>
            <pc:sldMk cId="1223384115" sldId="378"/>
            <ac:spMk id="2" creationId="{4EDDE172-15BE-46F0-BBA5-11E4ABCABD74}"/>
          </ac:spMkLst>
        </pc:spChg>
        <pc:spChg chg="mod">
          <ac:chgData name="Goutham Makkena" userId="ee2210368fc1934b" providerId="LiveId" clId="{88377141-D760-40C5-9A17-795CA047642F}" dt="2018-11-06T03:48:12.060" v="4105" actId="20577"/>
          <ac:spMkLst>
            <pc:docMk/>
            <pc:sldMk cId="1223384115" sldId="378"/>
            <ac:spMk id="11" creationId="{FEC774CF-CED7-4B05-8B36-87B23C24030B}"/>
          </ac:spMkLst>
        </pc:spChg>
        <pc:spChg chg="mod">
          <ac:chgData name="Goutham Makkena" userId="ee2210368fc1934b" providerId="LiveId" clId="{88377141-D760-40C5-9A17-795CA047642F}" dt="2018-11-06T03:47:25.025" v="4094" actId="6549"/>
          <ac:spMkLst>
            <pc:docMk/>
            <pc:sldMk cId="1223384115" sldId="378"/>
            <ac:spMk id="12" creationId="{00000000-0000-0000-0000-000000000000}"/>
          </ac:spMkLst>
        </pc:spChg>
        <pc:spChg chg="mod">
          <ac:chgData name="Goutham Makkena" userId="ee2210368fc1934b" providerId="LiveId" clId="{88377141-D760-40C5-9A17-795CA047642F}" dt="2018-11-06T03:47:50.757" v="4099" actId="20577"/>
          <ac:spMkLst>
            <pc:docMk/>
            <pc:sldMk cId="1223384115" sldId="378"/>
            <ac:spMk id="17" creationId="{4EB1FAB7-125C-477D-B369-55E743E2890F}"/>
          </ac:spMkLst>
        </pc:spChg>
        <pc:picChg chg="add mod">
          <ac:chgData name="Goutham Makkena" userId="ee2210368fc1934b" providerId="LiveId" clId="{88377141-D760-40C5-9A17-795CA047642F}" dt="2018-11-06T03:58:17.522" v="4115" actId="1076"/>
          <ac:picMkLst>
            <pc:docMk/>
            <pc:sldMk cId="1223384115" sldId="378"/>
            <ac:picMk id="3" creationId="{09A4DDFA-8DA2-423A-92B3-C74590FFED96}"/>
          </ac:picMkLst>
        </pc:picChg>
      </pc:sldChg>
      <pc:sldChg chg="addSp delSp modSp add modAnim">
        <pc:chgData name="Goutham Makkena" userId="ee2210368fc1934b" providerId="LiveId" clId="{88377141-D760-40C5-9A17-795CA047642F}" dt="2018-11-06T04:37:03.234" v="6111" actId="6549"/>
        <pc:sldMkLst>
          <pc:docMk/>
          <pc:sldMk cId="3490102569" sldId="379"/>
        </pc:sldMkLst>
        <pc:spChg chg="mod">
          <ac:chgData name="Goutham Makkena" userId="ee2210368fc1934b" providerId="LiveId" clId="{88377141-D760-40C5-9A17-795CA047642F}" dt="2018-11-06T04:15:04.536" v="4862" actId="20577"/>
          <ac:spMkLst>
            <pc:docMk/>
            <pc:sldMk cId="3490102569" sldId="379"/>
            <ac:spMk id="2" creationId="{4EDDE172-15BE-46F0-BBA5-11E4ABCABD74}"/>
          </ac:spMkLst>
        </pc:spChg>
        <pc:spChg chg="mod">
          <ac:chgData name="Goutham Makkena" userId="ee2210368fc1934b" providerId="LiveId" clId="{88377141-D760-40C5-9A17-795CA047642F}" dt="2018-11-06T04:08:24.817" v="4544" actId="1076"/>
          <ac:spMkLst>
            <pc:docMk/>
            <pc:sldMk cId="3490102569" sldId="379"/>
            <ac:spMk id="11" creationId="{FEC774CF-CED7-4B05-8B36-87B23C24030B}"/>
          </ac:spMkLst>
        </pc:spChg>
        <pc:spChg chg="mod">
          <ac:chgData name="Goutham Makkena" userId="ee2210368fc1934b" providerId="LiveId" clId="{88377141-D760-40C5-9A17-795CA047642F}" dt="2018-11-06T03:58:51.607" v="4198" actId="20577"/>
          <ac:spMkLst>
            <pc:docMk/>
            <pc:sldMk cId="3490102569" sldId="379"/>
            <ac:spMk id="12" creationId="{00000000-0000-0000-0000-000000000000}"/>
          </ac:spMkLst>
        </pc:spChg>
        <pc:spChg chg="mod">
          <ac:chgData name="Goutham Makkena" userId="ee2210368fc1934b" providerId="LiveId" clId="{88377141-D760-40C5-9A17-795CA047642F}" dt="2018-11-06T04:37:03.234" v="6111" actId="6549"/>
          <ac:spMkLst>
            <pc:docMk/>
            <pc:sldMk cId="3490102569" sldId="379"/>
            <ac:spMk id="17" creationId="{4EB1FAB7-125C-477D-B369-55E743E2890F}"/>
          </ac:spMkLst>
        </pc:spChg>
        <pc:picChg chg="del">
          <ac:chgData name="Goutham Makkena" userId="ee2210368fc1934b" providerId="LiveId" clId="{88377141-D760-40C5-9A17-795CA047642F}" dt="2018-11-06T04:07:32.237" v="4533" actId="478"/>
          <ac:picMkLst>
            <pc:docMk/>
            <pc:sldMk cId="3490102569" sldId="379"/>
            <ac:picMk id="3" creationId="{09A4DDFA-8DA2-423A-92B3-C74590FFED96}"/>
          </ac:picMkLst>
        </pc:picChg>
        <pc:picChg chg="add del mod">
          <ac:chgData name="Goutham Makkena" userId="ee2210368fc1934b" providerId="LiveId" clId="{88377141-D760-40C5-9A17-795CA047642F}" dt="2018-11-06T04:08:04.868" v="4541" actId="478"/>
          <ac:picMkLst>
            <pc:docMk/>
            <pc:sldMk cId="3490102569" sldId="379"/>
            <ac:picMk id="4" creationId="{A890B87D-5714-4BAA-B2BC-F61AC6E107D6}"/>
          </ac:picMkLst>
        </pc:picChg>
        <pc:picChg chg="add mod">
          <ac:chgData name="Goutham Makkena" userId="ee2210368fc1934b" providerId="LiveId" clId="{88377141-D760-40C5-9A17-795CA047642F}" dt="2018-11-06T04:14:55.963" v="4840" actId="14100"/>
          <ac:picMkLst>
            <pc:docMk/>
            <pc:sldMk cId="3490102569" sldId="379"/>
            <ac:picMk id="5" creationId="{618A6E0D-03BD-4131-A3F7-1531BB10E2F2}"/>
          </ac:picMkLst>
        </pc:picChg>
      </pc:sldChg>
      <pc:sldChg chg="addSp delSp modSp add delAnim modAnim">
        <pc:chgData name="Goutham Makkena" userId="ee2210368fc1934b" providerId="LiveId" clId="{88377141-D760-40C5-9A17-795CA047642F}" dt="2018-11-06T04:14:24.752" v="4837"/>
        <pc:sldMkLst>
          <pc:docMk/>
          <pc:sldMk cId="1917567339" sldId="380"/>
        </pc:sldMkLst>
        <pc:spChg chg="del">
          <ac:chgData name="Goutham Makkena" userId="ee2210368fc1934b" providerId="LiveId" clId="{88377141-D760-40C5-9A17-795CA047642F}" dt="2018-11-06T04:10:04.734" v="4551" actId="478"/>
          <ac:spMkLst>
            <pc:docMk/>
            <pc:sldMk cId="1917567339" sldId="380"/>
            <ac:spMk id="2" creationId="{4EDDE172-15BE-46F0-BBA5-11E4ABCABD74}"/>
          </ac:spMkLst>
        </pc:spChg>
        <pc:spChg chg="mod">
          <ac:chgData name="Goutham Makkena" userId="ee2210368fc1934b" providerId="LiveId" clId="{88377141-D760-40C5-9A17-795CA047642F}" dt="2018-11-06T04:11:26.141" v="4658" actId="20577"/>
          <ac:spMkLst>
            <pc:docMk/>
            <pc:sldMk cId="1917567339" sldId="380"/>
            <ac:spMk id="11" creationId="{FEC774CF-CED7-4B05-8B36-87B23C24030B}"/>
          </ac:spMkLst>
        </pc:spChg>
        <pc:spChg chg="del">
          <ac:chgData name="Goutham Makkena" userId="ee2210368fc1934b" providerId="LiveId" clId="{88377141-D760-40C5-9A17-795CA047642F}" dt="2018-11-06T04:10:03.094" v="4550" actId="478"/>
          <ac:spMkLst>
            <pc:docMk/>
            <pc:sldMk cId="1917567339" sldId="380"/>
            <ac:spMk id="17" creationId="{4EB1FAB7-125C-477D-B369-55E743E2890F}"/>
          </ac:spMkLst>
        </pc:spChg>
        <pc:picChg chg="add">
          <ac:chgData name="Goutham Makkena" userId="ee2210368fc1934b" providerId="LiveId" clId="{88377141-D760-40C5-9A17-795CA047642F}" dt="2018-11-06T04:10:11.781" v="4554"/>
          <ac:picMkLst>
            <pc:docMk/>
            <pc:sldMk cId="1917567339" sldId="380"/>
            <ac:picMk id="3" creationId="{EFB39D77-6616-4DDC-AC9E-2DFAB90240E8}"/>
          </ac:picMkLst>
        </pc:picChg>
        <pc:picChg chg="del">
          <ac:chgData name="Goutham Makkena" userId="ee2210368fc1934b" providerId="LiveId" clId="{88377141-D760-40C5-9A17-795CA047642F}" dt="2018-11-06T04:10:07.578" v="4553" actId="478"/>
          <ac:picMkLst>
            <pc:docMk/>
            <pc:sldMk cId="1917567339" sldId="380"/>
            <ac:picMk id="5" creationId="{618A6E0D-03BD-4131-A3F7-1531BB10E2F2}"/>
          </ac:picMkLst>
        </pc:picChg>
      </pc:sldChg>
      <pc:sldChg chg="addSp delSp modSp modAnim">
        <pc:chgData name="Goutham Makkena" userId="ee2210368fc1934b" providerId="LiveId" clId="{88377141-D760-40C5-9A17-795CA047642F}" dt="2018-11-06T04:14:21.939" v="4836"/>
        <pc:sldMkLst>
          <pc:docMk/>
          <pc:sldMk cId="3091477840" sldId="381"/>
        </pc:sldMkLst>
        <pc:spChg chg="mod">
          <ac:chgData name="Goutham Makkena" userId="ee2210368fc1934b" providerId="LiveId" clId="{88377141-D760-40C5-9A17-795CA047642F}" dt="2018-11-06T04:12:45.762" v="4832" actId="20577"/>
          <ac:spMkLst>
            <pc:docMk/>
            <pc:sldMk cId="3091477840" sldId="381"/>
            <ac:spMk id="11" creationId="{FEC774CF-CED7-4B05-8B36-87B23C24030B}"/>
          </ac:spMkLst>
        </pc:spChg>
        <pc:picChg chg="add mod">
          <ac:chgData name="Goutham Makkena" userId="ee2210368fc1934b" providerId="LiveId" clId="{88377141-D760-40C5-9A17-795CA047642F}" dt="2018-11-06T04:14:10.502" v="4835" actId="1076"/>
          <ac:picMkLst>
            <pc:docMk/>
            <pc:sldMk cId="3091477840" sldId="381"/>
            <ac:picMk id="2" creationId="{CEEB6457-5070-44FF-A8B2-985344D4AEEB}"/>
          </ac:picMkLst>
        </pc:picChg>
        <pc:picChg chg="del">
          <ac:chgData name="Goutham Makkena" userId="ee2210368fc1934b" providerId="LiveId" clId="{88377141-D760-40C5-9A17-795CA047642F}" dt="2018-11-06T04:12:50.244" v="4833" actId="478"/>
          <ac:picMkLst>
            <pc:docMk/>
            <pc:sldMk cId="3091477840" sldId="381"/>
            <ac:picMk id="3" creationId="{EFB39D77-6616-4DDC-AC9E-2DFAB90240E8}"/>
          </ac:picMkLst>
        </pc:picChg>
      </pc:sldChg>
      <pc:sldChg chg="addSp delSp modSp add delAnim">
        <pc:chgData name="Goutham Makkena" userId="ee2210368fc1934b" providerId="LiveId" clId="{88377141-D760-40C5-9A17-795CA047642F}" dt="2018-11-06T04:23:12.885" v="4991" actId="113"/>
        <pc:sldMkLst>
          <pc:docMk/>
          <pc:sldMk cId="95869954" sldId="382"/>
        </pc:sldMkLst>
        <pc:spChg chg="del">
          <ac:chgData name="Goutham Makkena" userId="ee2210368fc1934b" providerId="LiveId" clId="{88377141-D760-40C5-9A17-795CA047642F}" dt="2018-11-06T04:20:54.252" v="4866" actId="478"/>
          <ac:spMkLst>
            <pc:docMk/>
            <pc:sldMk cId="95869954" sldId="382"/>
            <ac:spMk id="2" creationId="{4EDDE172-15BE-46F0-BBA5-11E4ABCABD74}"/>
          </ac:spMkLst>
        </pc:spChg>
        <pc:spChg chg="add mod">
          <ac:chgData name="Goutham Makkena" userId="ee2210368fc1934b" providerId="LiveId" clId="{88377141-D760-40C5-9A17-795CA047642F}" dt="2018-11-06T04:22:35.378" v="4892" actId="1076"/>
          <ac:spMkLst>
            <pc:docMk/>
            <pc:sldMk cId="95869954" sldId="382"/>
            <ac:spMk id="4" creationId="{25BEA026-5322-40F6-BA4F-017F626F2AF0}"/>
          </ac:spMkLst>
        </pc:spChg>
        <pc:spChg chg="add mod">
          <ac:chgData name="Goutham Makkena" userId="ee2210368fc1934b" providerId="LiveId" clId="{88377141-D760-40C5-9A17-795CA047642F}" dt="2018-11-06T04:22:08.698" v="4884" actId="20577"/>
          <ac:spMkLst>
            <pc:docMk/>
            <pc:sldMk cId="95869954" sldId="382"/>
            <ac:spMk id="5" creationId="{8F17ADA8-F4C9-4002-9D1E-B0054EAB1260}"/>
          </ac:spMkLst>
        </pc:spChg>
        <pc:spChg chg="add mod">
          <ac:chgData name="Goutham Makkena" userId="ee2210368fc1934b" providerId="LiveId" clId="{88377141-D760-40C5-9A17-795CA047642F}" dt="2018-11-06T04:22:32.580" v="4891" actId="1076"/>
          <ac:spMkLst>
            <pc:docMk/>
            <pc:sldMk cId="95869954" sldId="382"/>
            <ac:spMk id="6" creationId="{22577CA0-FBA8-4220-9064-63CE41412B63}"/>
          </ac:spMkLst>
        </pc:spChg>
        <pc:spChg chg="del">
          <ac:chgData name="Goutham Makkena" userId="ee2210368fc1934b" providerId="LiveId" clId="{88377141-D760-40C5-9A17-795CA047642F}" dt="2018-11-06T04:20:55.393" v="4867" actId="478"/>
          <ac:spMkLst>
            <pc:docMk/>
            <pc:sldMk cId="95869954" sldId="382"/>
            <ac:spMk id="11" creationId="{FEC774CF-CED7-4B05-8B36-87B23C24030B}"/>
          </ac:spMkLst>
        </pc:spChg>
        <pc:spChg chg="add mod">
          <ac:chgData name="Goutham Makkena" userId="ee2210368fc1934b" providerId="LiveId" clId="{88377141-D760-40C5-9A17-795CA047642F}" dt="2018-11-06T04:23:12.885" v="4991" actId="113"/>
          <ac:spMkLst>
            <pc:docMk/>
            <pc:sldMk cId="95869954" sldId="382"/>
            <ac:spMk id="13" creationId="{258796AA-948B-44F6-93CE-8837F2C5C967}"/>
          </ac:spMkLst>
        </pc:spChg>
        <pc:spChg chg="del">
          <ac:chgData name="Goutham Makkena" userId="ee2210368fc1934b" providerId="LiveId" clId="{88377141-D760-40C5-9A17-795CA047642F}" dt="2018-11-06T04:20:56.815" v="4868" actId="478"/>
          <ac:spMkLst>
            <pc:docMk/>
            <pc:sldMk cId="95869954" sldId="382"/>
            <ac:spMk id="17" creationId="{4EB1FAB7-125C-477D-B369-55E743E2890F}"/>
          </ac:spMkLst>
        </pc:spChg>
        <pc:picChg chg="add mod">
          <ac:chgData name="Goutham Makkena" userId="ee2210368fc1934b" providerId="LiveId" clId="{88377141-D760-40C5-9A17-795CA047642F}" dt="2018-11-06T04:22:18.658" v="4886" actId="1076"/>
          <ac:picMkLst>
            <pc:docMk/>
            <pc:sldMk cId="95869954" sldId="382"/>
            <ac:picMk id="3" creationId="{A291BF75-B96D-4533-93CD-44B6AC66AE5E}"/>
          </ac:picMkLst>
        </pc:picChg>
      </pc:sldChg>
      <pc:sldChg chg="addSp delSp modSp">
        <pc:chgData name="Goutham Makkena" userId="ee2210368fc1934b" providerId="LiveId" clId="{88377141-D760-40C5-9A17-795CA047642F}" dt="2018-11-06T04:33:53.969" v="5675"/>
        <pc:sldMkLst>
          <pc:docMk/>
          <pc:sldMk cId="1669687342" sldId="383"/>
        </pc:sldMkLst>
        <pc:spChg chg="add del">
          <ac:chgData name="Goutham Makkena" userId="ee2210368fc1934b" providerId="LiveId" clId="{88377141-D760-40C5-9A17-795CA047642F}" dt="2018-11-06T04:33:53.969" v="5675"/>
          <ac:spMkLst>
            <pc:docMk/>
            <pc:sldMk cId="1669687342" sldId="383"/>
            <ac:spMk id="2" creationId="{E6E07D90-35EC-484F-93B4-79D67C7B8763}"/>
          </ac:spMkLst>
        </pc:spChg>
        <pc:spChg chg="mod">
          <ac:chgData name="Goutham Makkena" userId="ee2210368fc1934b" providerId="LiveId" clId="{88377141-D760-40C5-9A17-795CA047642F}" dt="2018-11-06T04:33:18.176" v="5672" actId="20577"/>
          <ac:spMkLst>
            <pc:docMk/>
            <pc:sldMk cId="1669687342" sldId="383"/>
            <ac:spMk id="4" creationId="{25BEA026-5322-40F6-BA4F-017F626F2AF0}"/>
          </ac:spMkLst>
        </pc:spChg>
        <pc:spChg chg="del mod">
          <ac:chgData name="Goutham Makkena" userId="ee2210368fc1934b" providerId="LiveId" clId="{88377141-D760-40C5-9A17-795CA047642F}" dt="2018-11-06T04:31:17.278" v="5490" actId="478"/>
          <ac:spMkLst>
            <pc:docMk/>
            <pc:sldMk cId="1669687342" sldId="383"/>
            <ac:spMk id="5" creationId="{8F17ADA8-F4C9-4002-9D1E-B0054EAB1260}"/>
          </ac:spMkLst>
        </pc:spChg>
        <pc:spChg chg="del">
          <ac:chgData name="Goutham Makkena" userId="ee2210368fc1934b" providerId="LiveId" clId="{88377141-D760-40C5-9A17-795CA047642F}" dt="2018-11-06T04:31:14.027" v="5488" actId="478"/>
          <ac:spMkLst>
            <pc:docMk/>
            <pc:sldMk cId="1669687342" sldId="383"/>
            <ac:spMk id="6" creationId="{22577CA0-FBA8-4220-9064-63CE41412B63}"/>
          </ac:spMkLst>
        </pc:spChg>
        <pc:spChg chg="mod">
          <ac:chgData name="Goutham Makkena" userId="ee2210368fc1934b" providerId="LiveId" clId="{88377141-D760-40C5-9A17-795CA047642F}" dt="2018-11-06T04:28:59.814" v="5023" actId="20577"/>
          <ac:spMkLst>
            <pc:docMk/>
            <pc:sldMk cId="1669687342" sldId="383"/>
            <ac:spMk id="12" creationId="{00000000-0000-0000-0000-000000000000}"/>
          </ac:spMkLst>
        </pc:spChg>
        <pc:spChg chg="del">
          <ac:chgData name="Goutham Makkena" userId="ee2210368fc1934b" providerId="LiveId" clId="{88377141-D760-40C5-9A17-795CA047642F}" dt="2018-11-06T04:33:21.794" v="5673" actId="478"/>
          <ac:spMkLst>
            <pc:docMk/>
            <pc:sldMk cId="1669687342" sldId="383"/>
            <ac:spMk id="13" creationId="{258796AA-948B-44F6-93CE-8837F2C5C967}"/>
          </ac:spMkLst>
        </pc:spChg>
        <pc:picChg chg="del">
          <ac:chgData name="Goutham Makkena" userId="ee2210368fc1934b" providerId="LiveId" clId="{88377141-D760-40C5-9A17-795CA047642F}" dt="2018-11-06T04:29:02.343" v="5024" actId="478"/>
          <ac:picMkLst>
            <pc:docMk/>
            <pc:sldMk cId="1669687342" sldId="383"/>
            <ac:picMk id="3" creationId="{A291BF75-B96D-4533-93CD-44B6AC66AE5E}"/>
          </ac:picMkLst>
        </pc:picChg>
      </pc:sldChg>
      <pc:sldChg chg="addSp delSp modSp">
        <pc:chgData name="Goutham Makkena" userId="ee2210368fc1934b" providerId="LiveId" clId="{88377141-D760-40C5-9A17-795CA047642F}" dt="2018-11-06T04:36:25.117" v="6110" actId="114"/>
        <pc:sldMkLst>
          <pc:docMk/>
          <pc:sldMk cId="520205705" sldId="384"/>
        </pc:sldMkLst>
        <pc:spChg chg="del">
          <ac:chgData name="Goutham Makkena" userId="ee2210368fc1934b" providerId="LiveId" clId="{88377141-D760-40C5-9A17-795CA047642F}" dt="2018-11-06T04:34:17.939" v="5704" actId="478"/>
          <ac:spMkLst>
            <pc:docMk/>
            <pc:sldMk cId="520205705" sldId="384"/>
            <ac:spMk id="4" creationId="{25BEA026-5322-40F6-BA4F-017F626F2AF0}"/>
          </ac:spMkLst>
        </pc:spChg>
        <pc:spChg chg="add mod">
          <ac:chgData name="Goutham Makkena" userId="ee2210368fc1934b" providerId="LiveId" clId="{88377141-D760-40C5-9A17-795CA047642F}" dt="2018-11-06T04:35:07.838" v="5872" actId="114"/>
          <ac:spMkLst>
            <pc:docMk/>
            <pc:sldMk cId="520205705" sldId="384"/>
            <ac:spMk id="6" creationId="{40084B88-C540-4E23-A416-DF5F3F219984}"/>
          </ac:spMkLst>
        </pc:spChg>
        <pc:spChg chg="add mod">
          <ac:chgData name="Goutham Makkena" userId="ee2210368fc1934b" providerId="LiveId" clId="{88377141-D760-40C5-9A17-795CA047642F}" dt="2018-11-06T04:36:25.117" v="6110" actId="114"/>
          <ac:spMkLst>
            <pc:docMk/>
            <pc:sldMk cId="520205705" sldId="384"/>
            <ac:spMk id="7" creationId="{D1B18C00-BD3A-4CC0-9EC7-FBE3ABE1491C}"/>
          </ac:spMkLst>
        </pc:spChg>
        <pc:spChg chg="mod">
          <ac:chgData name="Goutham Makkena" userId="ee2210368fc1934b" providerId="LiveId" clId="{88377141-D760-40C5-9A17-795CA047642F}" dt="2018-11-06T04:34:05.887" v="5703" actId="20577"/>
          <ac:spMkLst>
            <pc:docMk/>
            <pc:sldMk cId="520205705" sldId="384"/>
            <ac:spMk id="12" creationId="{00000000-0000-0000-0000-000000000000}"/>
          </ac:spMkLst>
        </pc:spChg>
        <pc:picChg chg="add">
          <ac:chgData name="Goutham Makkena" userId="ee2210368fc1934b" providerId="LiveId" clId="{88377141-D760-40C5-9A17-795CA047642F}" dt="2018-11-06T04:34:19.209" v="5705"/>
          <ac:picMkLst>
            <pc:docMk/>
            <pc:sldMk cId="520205705" sldId="384"/>
            <ac:picMk id="5" creationId="{ABF47D53-4695-443A-89F4-B124017CF5AB}"/>
          </ac:picMkLst>
        </pc:picChg>
      </pc:sldChg>
      <pc:sldChg chg="addSp delSp modSp">
        <pc:chgData name="Goutham Makkena" userId="ee2210368fc1934b" providerId="LiveId" clId="{88377141-D760-40C5-9A17-795CA047642F}" dt="2018-11-06T04:52:41.379" v="6281" actId="20577"/>
        <pc:sldMkLst>
          <pc:docMk/>
          <pc:sldMk cId="1641764038" sldId="385"/>
        </pc:sldMkLst>
        <pc:spChg chg="del">
          <ac:chgData name="Goutham Makkena" userId="ee2210368fc1934b" providerId="LiveId" clId="{88377141-D760-40C5-9A17-795CA047642F}" dt="2018-11-06T04:51:41.543" v="6113" actId="478"/>
          <ac:spMkLst>
            <pc:docMk/>
            <pc:sldMk cId="1641764038" sldId="385"/>
            <ac:spMk id="6" creationId="{40084B88-C540-4E23-A416-DF5F3F219984}"/>
          </ac:spMkLst>
        </pc:spChg>
        <pc:spChg chg="del">
          <ac:chgData name="Goutham Makkena" userId="ee2210368fc1934b" providerId="LiveId" clId="{88377141-D760-40C5-9A17-795CA047642F}" dt="2018-11-06T04:51:42.778" v="6114" actId="478"/>
          <ac:spMkLst>
            <pc:docMk/>
            <pc:sldMk cId="1641764038" sldId="385"/>
            <ac:spMk id="7" creationId="{D1B18C00-BD3A-4CC0-9EC7-FBE3ABE1491C}"/>
          </ac:spMkLst>
        </pc:spChg>
        <pc:spChg chg="add mod">
          <ac:chgData name="Goutham Makkena" userId="ee2210368fc1934b" providerId="LiveId" clId="{88377141-D760-40C5-9A17-795CA047642F}" dt="2018-11-06T04:52:41.379" v="6281" actId="20577"/>
          <ac:spMkLst>
            <pc:docMk/>
            <pc:sldMk cId="1641764038" sldId="385"/>
            <ac:spMk id="9" creationId="{E2DD9138-1F27-4438-8C84-173BB1038D25}"/>
          </ac:spMkLst>
        </pc:spChg>
        <pc:picChg chg="add mod">
          <ac:chgData name="Goutham Makkena" userId="ee2210368fc1934b" providerId="LiveId" clId="{88377141-D760-40C5-9A17-795CA047642F}" dt="2018-11-06T04:52:05.132" v="6120" actId="1076"/>
          <ac:picMkLst>
            <pc:docMk/>
            <pc:sldMk cId="1641764038" sldId="385"/>
            <ac:picMk id="2" creationId="{A8A822E3-A5DD-405E-98B9-9B3A5F0F974B}"/>
          </ac:picMkLst>
        </pc:picChg>
        <pc:picChg chg="add del">
          <ac:chgData name="Goutham Makkena" userId="ee2210368fc1934b" providerId="LiveId" clId="{88377141-D760-40C5-9A17-795CA047642F}" dt="2018-11-06T04:51:57.694" v="6118"/>
          <ac:picMkLst>
            <pc:docMk/>
            <pc:sldMk cId="1641764038" sldId="385"/>
            <ac:picMk id="3" creationId="{15546287-E5BB-4B32-ACE8-E298A64BD250}"/>
          </ac:picMkLst>
        </pc:picChg>
        <pc:picChg chg="del">
          <ac:chgData name="Goutham Makkena" userId="ee2210368fc1934b" providerId="LiveId" clId="{88377141-D760-40C5-9A17-795CA047642F}" dt="2018-11-06T04:51:39.996" v="6112" actId="478"/>
          <ac:picMkLst>
            <pc:docMk/>
            <pc:sldMk cId="1641764038" sldId="385"/>
            <ac:picMk id="5" creationId="{ABF47D53-4695-443A-89F4-B124017CF5AB}"/>
          </ac:picMkLst>
        </pc:picChg>
      </pc:sldChg>
      <pc:sldChg chg="addSp delSp modSp">
        <pc:chgData name="Goutham Makkena" userId="ee2210368fc1934b" providerId="LiveId" clId="{88377141-D760-40C5-9A17-795CA047642F}" dt="2018-11-06T04:55:42.218" v="6367" actId="20577"/>
        <pc:sldMkLst>
          <pc:docMk/>
          <pc:sldMk cId="1640998702" sldId="386"/>
        </pc:sldMkLst>
        <pc:spChg chg="mod">
          <ac:chgData name="Goutham Makkena" userId="ee2210368fc1934b" providerId="LiveId" clId="{88377141-D760-40C5-9A17-795CA047642F}" dt="2018-11-06T04:55:42.218" v="6367" actId="20577"/>
          <ac:spMkLst>
            <pc:docMk/>
            <pc:sldMk cId="1640998702" sldId="386"/>
            <ac:spMk id="9" creationId="{E2DD9138-1F27-4438-8C84-173BB1038D25}"/>
          </ac:spMkLst>
        </pc:spChg>
        <pc:picChg chg="del">
          <ac:chgData name="Goutham Makkena" userId="ee2210368fc1934b" providerId="LiveId" clId="{88377141-D760-40C5-9A17-795CA047642F}" dt="2018-11-06T04:54:44.337" v="6282" actId="478"/>
          <ac:picMkLst>
            <pc:docMk/>
            <pc:sldMk cId="1640998702" sldId="386"/>
            <ac:picMk id="2" creationId="{A8A822E3-A5DD-405E-98B9-9B3A5F0F974B}"/>
          </ac:picMkLst>
        </pc:picChg>
        <pc:picChg chg="add mod">
          <ac:chgData name="Goutham Makkena" userId="ee2210368fc1934b" providerId="LiveId" clId="{88377141-D760-40C5-9A17-795CA047642F}" dt="2018-11-06T04:54:49.483" v="6284" actId="1076"/>
          <ac:picMkLst>
            <pc:docMk/>
            <pc:sldMk cId="1640998702" sldId="386"/>
            <ac:picMk id="3" creationId="{92A35B47-B289-416B-880C-6AA27729C377}"/>
          </ac:picMkLst>
        </pc:picChg>
      </pc:sldChg>
      <pc:sldChg chg="addSp delSp modSp">
        <pc:chgData name="Goutham Makkena" userId="ee2210368fc1934b" providerId="LiveId" clId="{88377141-D760-40C5-9A17-795CA047642F}" dt="2018-11-06T05:00:24.950" v="6375" actId="1076"/>
        <pc:sldMkLst>
          <pc:docMk/>
          <pc:sldMk cId="3988852927" sldId="387"/>
        </pc:sldMkLst>
        <pc:spChg chg="mod">
          <ac:chgData name="Goutham Makkena" userId="ee2210368fc1934b" providerId="LiveId" clId="{88377141-D760-40C5-9A17-795CA047642F}" dt="2018-11-06T05:00:17.604" v="6372" actId="20577"/>
          <ac:spMkLst>
            <pc:docMk/>
            <pc:sldMk cId="3988852927" sldId="387"/>
            <ac:spMk id="9" creationId="{E2DD9138-1F27-4438-8C84-173BB1038D25}"/>
          </ac:spMkLst>
        </pc:spChg>
        <pc:picChg chg="add mod">
          <ac:chgData name="Goutham Makkena" userId="ee2210368fc1934b" providerId="LiveId" clId="{88377141-D760-40C5-9A17-795CA047642F}" dt="2018-11-06T05:00:24.950" v="6375" actId="1076"/>
          <ac:picMkLst>
            <pc:docMk/>
            <pc:sldMk cId="3988852927" sldId="387"/>
            <ac:picMk id="2" creationId="{6DE52EED-BFD8-43B3-9D45-D21B4EEFCF1F}"/>
          </ac:picMkLst>
        </pc:picChg>
        <pc:picChg chg="del">
          <ac:chgData name="Goutham Makkena" userId="ee2210368fc1934b" providerId="LiveId" clId="{88377141-D760-40C5-9A17-795CA047642F}" dt="2018-11-06T05:00:19.824" v="6373" actId="478"/>
          <ac:picMkLst>
            <pc:docMk/>
            <pc:sldMk cId="3988852927" sldId="387"/>
            <ac:picMk id="3" creationId="{92A35B47-B289-416B-880C-6AA27729C377}"/>
          </ac:picMkLst>
        </pc:picChg>
      </pc:sldChg>
      <pc:sldChg chg="modSp add">
        <pc:chgData name="Goutham Makkena" userId="ee2210368fc1934b" providerId="LiveId" clId="{88377141-D760-40C5-9A17-795CA047642F}" dt="2018-11-06T08:24:53.225" v="6442" actId="20577"/>
        <pc:sldMkLst>
          <pc:docMk/>
          <pc:sldMk cId="899370474" sldId="388"/>
        </pc:sldMkLst>
        <pc:spChg chg="mod">
          <ac:chgData name="Goutham Makkena" userId="ee2210368fc1934b" providerId="LiveId" clId="{88377141-D760-40C5-9A17-795CA047642F}" dt="2018-11-06T08:24:53.225" v="6442" actId="20577"/>
          <ac:spMkLst>
            <pc:docMk/>
            <pc:sldMk cId="899370474" sldId="388"/>
            <ac:spMk id="4" creationId="{25BEA026-5322-40F6-BA4F-017F626F2AF0}"/>
          </ac:spMkLst>
        </pc:spChg>
        <pc:spChg chg="mod">
          <ac:chgData name="Goutham Makkena" userId="ee2210368fc1934b" providerId="LiveId" clId="{88377141-D760-40C5-9A17-795CA047642F}" dt="2018-11-06T08:22:05.729" v="6388" actId="20577"/>
          <ac:spMkLst>
            <pc:docMk/>
            <pc:sldMk cId="899370474" sldId="388"/>
            <ac:spMk id="12" creationId="{00000000-0000-0000-0000-000000000000}"/>
          </ac:spMkLst>
        </pc:spChg>
      </pc:sldChg>
      <pc:sldChg chg="addSp delSp modSp add">
        <pc:chgData name="Goutham Makkena" userId="ee2210368fc1934b" providerId="LiveId" clId="{88377141-D760-40C5-9A17-795CA047642F}" dt="2018-11-06T08:27:53.473" v="6450" actId="1076"/>
        <pc:sldMkLst>
          <pc:docMk/>
          <pc:sldMk cId="3348392490" sldId="389"/>
        </pc:sldMkLst>
        <pc:spChg chg="del mod">
          <ac:chgData name="Goutham Makkena" userId="ee2210368fc1934b" providerId="LiveId" clId="{88377141-D760-40C5-9A17-795CA047642F}" dt="2018-11-06T08:27:47.524" v="6448" actId="478"/>
          <ac:spMkLst>
            <pc:docMk/>
            <pc:sldMk cId="3348392490" sldId="389"/>
            <ac:spMk id="4" creationId="{25BEA026-5322-40F6-BA4F-017F626F2AF0}"/>
          </ac:spMkLst>
        </pc:spChg>
        <pc:picChg chg="add mod">
          <ac:chgData name="Goutham Makkena" userId="ee2210368fc1934b" providerId="LiveId" clId="{88377141-D760-40C5-9A17-795CA047642F}" dt="2018-11-06T08:27:53.473" v="6450" actId="1076"/>
          <ac:picMkLst>
            <pc:docMk/>
            <pc:sldMk cId="3348392490" sldId="389"/>
            <ac:picMk id="2" creationId="{44974BC1-CFCD-4548-9AEF-A502C58950F6}"/>
          </ac:picMkLst>
        </pc:picChg>
      </pc:sldChg>
      <pc:sldChg chg="addSp delSp modSp add">
        <pc:chgData name="Goutham Makkena" userId="ee2210368fc1934b" providerId="LiveId" clId="{88377141-D760-40C5-9A17-795CA047642F}" dt="2018-11-07T07:13:23.886" v="6714" actId="20577"/>
        <pc:sldMkLst>
          <pc:docMk/>
          <pc:sldMk cId="2272207463" sldId="390"/>
        </pc:sldMkLst>
        <pc:spChg chg="add mod">
          <ac:chgData name="Goutham Makkena" userId="ee2210368fc1934b" providerId="LiveId" clId="{88377141-D760-40C5-9A17-795CA047642F}" dt="2018-11-07T07:13:23.886" v="6714" actId="20577"/>
          <ac:spMkLst>
            <pc:docMk/>
            <pc:sldMk cId="2272207463" sldId="390"/>
            <ac:spMk id="5" creationId="{2B36791D-D41A-44D8-A3FF-36193516EDB8}"/>
          </ac:spMkLst>
        </pc:spChg>
        <pc:picChg chg="del">
          <ac:chgData name="Goutham Makkena" userId="ee2210368fc1934b" providerId="LiveId" clId="{88377141-D760-40C5-9A17-795CA047642F}" dt="2018-11-06T08:29:23.112" v="6454" actId="478"/>
          <ac:picMkLst>
            <pc:docMk/>
            <pc:sldMk cId="2272207463" sldId="390"/>
            <ac:picMk id="2" creationId="{44974BC1-CFCD-4548-9AEF-A502C58950F6}"/>
          </ac:picMkLst>
        </pc:picChg>
        <pc:picChg chg="add mod">
          <ac:chgData name="Goutham Makkena" userId="ee2210368fc1934b" providerId="LiveId" clId="{88377141-D760-40C5-9A17-795CA047642F}" dt="2018-11-06T08:30:43.714" v="6642" actId="1076"/>
          <ac:picMkLst>
            <pc:docMk/>
            <pc:sldMk cId="2272207463" sldId="390"/>
            <ac:picMk id="3" creationId="{0B9FE7E7-F5F1-43FA-9A33-6072DC2F6ECB}"/>
          </ac:picMkLst>
        </pc:picChg>
      </pc:sldChg>
      <pc:sldChg chg="addSp delSp modSp">
        <pc:chgData name="Goutham Makkena" userId="ee2210368fc1934b" providerId="LiveId" clId="{88377141-D760-40C5-9A17-795CA047642F}" dt="2018-11-06T08:33:32.349" v="6675" actId="1076"/>
        <pc:sldMkLst>
          <pc:docMk/>
          <pc:sldMk cId="1329900148" sldId="391"/>
        </pc:sldMkLst>
        <pc:spChg chg="mod">
          <ac:chgData name="Goutham Makkena" userId="ee2210368fc1934b" providerId="LiveId" clId="{88377141-D760-40C5-9A17-795CA047642F}" dt="2018-11-06T08:33:14.880" v="6671" actId="20577"/>
          <ac:spMkLst>
            <pc:docMk/>
            <pc:sldMk cId="1329900148" sldId="391"/>
            <ac:spMk id="5" creationId="{2B36791D-D41A-44D8-A3FF-36193516EDB8}"/>
          </ac:spMkLst>
        </pc:spChg>
        <pc:picChg chg="add mod">
          <ac:chgData name="Goutham Makkena" userId="ee2210368fc1934b" providerId="LiveId" clId="{88377141-D760-40C5-9A17-795CA047642F}" dt="2018-11-06T08:33:32.349" v="6675" actId="1076"/>
          <ac:picMkLst>
            <pc:docMk/>
            <pc:sldMk cId="1329900148" sldId="391"/>
            <ac:picMk id="2" creationId="{622BB870-4870-4B4C-8F3D-D89307442BFD}"/>
          </ac:picMkLst>
        </pc:picChg>
        <pc:picChg chg="del">
          <ac:chgData name="Goutham Makkena" userId="ee2210368fc1934b" providerId="LiveId" clId="{88377141-D760-40C5-9A17-795CA047642F}" dt="2018-11-06T08:32:55.791" v="6643" actId="478"/>
          <ac:picMkLst>
            <pc:docMk/>
            <pc:sldMk cId="1329900148" sldId="391"/>
            <ac:picMk id="3" creationId="{0B9FE7E7-F5F1-43FA-9A33-6072DC2F6ECB}"/>
          </ac:picMkLst>
        </pc:picChg>
      </pc:sldChg>
      <pc:sldChg chg="addSp delSp modSp">
        <pc:chgData name="Goutham Makkena" userId="ee2210368fc1934b" providerId="LiveId" clId="{88377141-D760-40C5-9A17-795CA047642F}" dt="2018-11-06T08:39:34.469" v="6701" actId="1076"/>
        <pc:sldMkLst>
          <pc:docMk/>
          <pc:sldMk cId="2063146709" sldId="392"/>
        </pc:sldMkLst>
        <pc:spChg chg="mod">
          <ac:chgData name="Goutham Makkena" userId="ee2210368fc1934b" providerId="LiveId" clId="{88377141-D760-40C5-9A17-795CA047642F}" dt="2018-11-06T08:39:18.792" v="6696" actId="20577"/>
          <ac:spMkLst>
            <pc:docMk/>
            <pc:sldMk cId="2063146709" sldId="392"/>
            <ac:spMk id="5" creationId="{2B36791D-D41A-44D8-A3FF-36193516EDB8}"/>
          </ac:spMkLst>
        </pc:spChg>
        <pc:picChg chg="del">
          <ac:chgData name="Goutham Makkena" userId="ee2210368fc1934b" providerId="LiveId" clId="{88377141-D760-40C5-9A17-795CA047642F}" dt="2018-11-06T08:39:22.063" v="6697" actId="478"/>
          <ac:picMkLst>
            <pc:docMk/>
            <pc:sldMk cId="2063146709" sldId="392"/>
            <ac:picMk id="2" creationId="{622BB870-4870-4B4C-8F3D-D89307442BFD}"/>
          </ac:picMkLst>
        </pc:picChg>
        <pc:picChg chg="add mod">
          <ac:chgData name="Goutham Makkena" userId="ee2210368fc1934b" providerId="LiveId" clId="{88377141-D760-40C5-9A17-795CA047642F}" dt="2018-11-06T08:39:34.469" v="6701" actId="1076"/>
          <ac:picMkLst>
            <pc:docMk/>
            <pc:sldMk cId="2063146709" sldId="392"/>
            <ac:picMk id="3" creationId="{F82A42D0-647D-43D8-B3BF-1C9B2C9F8A7F}"/>
          </ac:picMkLst>
        </pc:picChg>
      </pc:sldChg>
      <pc:sldChg chg="delSp modSp add">
        <pc:chgData name="Goutham Makkena" userId="ee2210368fc1934b" providerId="LiveId" clId="{88377141-D760-40C5-9A17-795CA047642F}" dt="2018-11-06T08:39:56.359" v="6711" actId="478"/>
        <pc:sldMkLst>
          <pc:docMk/>
          <pc:sldMk cId="2240710667" sldId="393"/>
        </pc:sldMkLst>
        <pc:spChg chg="mod">
          <ac:chgData name="Goutham Makkena" userId="ee2210368fc1934b" providerId="LiveId" clId="{88377141-D760-40C5-9A17-795CA047642F}" dt="2018-11-06T08:39:52.903" v="6710" actId="20577"/>
          <ac:spMkLst>
            <pc:docMk/>
            <pc:sldMk cId="2240710667" sldId="393"/>
            <ac:spMk id="5" creationId="{2B36791D-D41A-44D8-A3FF-36193516EDB8}"/>
          </ac:spMkLst>
        </pc:spChg>
        <pc:picChg chg="del">
          <ac:chgData name="Goutham Makkena" userId="ee2210368fc1934b" providerId="LiveId" clId="{88377141-D760-40C5-9A17-795CA047642F}" dt="2018-11-06T08:39:56.359" v="6711" actId="478"/>
          <ac:picMkLst>
            <pc:docMk/>
            <pc:sldMk cId="2240710667" sldId="393"/>
            <ac:picMk id="3" creationId="{F82A42D0-647D-43D8-B3BF-1C9B2C9F8A7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A3346-D2E9-446E-B292-C5D4DD998BF7}" type="datetimeFigureOut">
              <a:rPr lang="en-IN" smtClean="0"/>
              <a:t>19/02/25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F02CD-4394-40B8-A6C7-1099737C61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62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263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673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890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933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268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844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73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802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026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807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605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263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443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697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3192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109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3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512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802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9836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6797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939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243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4524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945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335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1794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0114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8178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0354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98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6438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356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8455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2058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096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577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939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548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333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132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9C867-0F69-4338-B2F4-C40242888640}" type="datetime1">
              <a:rPr lang="en-US" smtClean="0"/>
              <a:t>2/19/25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CO1: K-Maps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1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B563-4F15-42D4-A984-4F5120EB1E05}" type="datetime1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CO1: K-Maps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60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D79B5-C5DB-4528-98D6-863E12DF56AF}" type="datetime1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CO1: K-Maps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06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AE3B-3164-4CC6-ADBA-D3DBE9C0FA99}" type="datetime1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CO1: K-Maps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26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542C-3D91-4EAD-99CA-0CC7B6E17364}" type="datetime1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CO1: K-Maps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C1F10-86D5-4D3F-A055-CB511674F795}" type="datetime1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CO1: K-Maps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39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FEC8-A571-4B88-A75B-366148CAE08D}" type="datetime1">
              <a:rPr lang="en-US" smtClean="0"/>
              <a:t>2/19/25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CO1: K-Maps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15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1932-97B9-467B-9376-8099A4A64220}" type="datetime1">
              <a:rPr lang="en-US" smtClean="0"/>
              <a:t>2/19/25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CO1: K-Maps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99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0E8A8-E06B-4019-BD09-8F74929E6544}" type="datetime1">
              <a:rPr lang="en-US" smtClean="0"/>
              <a:t>2/19/25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CO1: K-Maps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4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B79B-86E5-410E-9E0D-EE48D2206845}" type="datetime1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CO1: K-Maps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B0E6-22BA-41A9-A8DA-F6CED59BA829}" type="datetime1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CO1: K-Maps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8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796A8-CA81-436A-A350-1B6435200B07}" type="datetime1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CO1: K-Maps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0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1.jpeg"/><Relationship Id="rId21" Type="http://schemas.openxmlformats.org/officeDocument/2006/relationships/image" Target="../media/image43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5" Type="http://schemas.openxmlformats.org/officeDocument/2006/relationships/image" Target="../media/image47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24" Type="http://schemas.openxmlformats.org/officeDocument/2006/relationships/image" Target="../media/image46.png"/><Relationship Id="rId32" Type="http://schemas.openxmlformats.org/officeDocument/2006/relationships/image" Target="../media/image54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28" Type="http://schemas.openxmlformats.org/officeDocument/2006/relationships/image" Target="../media/image50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31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svg"/><Relationship Id="rId30" Type="http://schemas.openxmlformats.org/officeDocument/2006/relationships/image" Target="../media/image52.sv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7.png"/><Relationship Id="rId21" Type="http://schemas.openxmlformats.org/officeDocument/2006/relationships/image" Target="../media/image72.png"/><Relationship Id="rId42" Type="http://schemas.openxmlformats.org/officeDocument/2006/relationships/image" Target="../media/image93.svg"/><Relationship Id="rId47" Type="http://schemas.openxmlformats.org/officeDocument/2006/relationships/image" Target="../media/image98.svg"/><Relationship Id="rId63" Type="http://schemas.openxmlformats.org/officeDocument/2006/relationships/image" Target="../media/image114.svg"/><Relationship Id="rId68" Type="http://schemas.openxmlformats.org/officeDocument/2006/relationships/image" Target="../media/image119.sv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7.svg"/><Relationship Id="rId29" Type="http://schemas.openxmlformats.org/officeDocument/2006/relationships/image" Target="../media/image80.svg"/><Relationship Id="rId11" Type="http://schemas.openxmlformats.org/officeDocument/2006/relationships/image" Target="../media/image62.svg"/><Relationship Id="rId24" Type="http://schemas.openxmlformats.org/officeDocument/2006/relationships/image" Target="../media/image75.png"/><Relationship Id="rId32" Type="http://schemas.openxmlformats.org/officeDocument/2006/relationships/image" Target="../media/image83.svg"/><Relationship Id="rId37" Type="http://schemas.openxmlformats.org/officeDocument/2006/relationships/image" Target="../media/image88.png"/><Relationship Id="rId40" Type="http://schemas.openxmlformats.org/officeDocument/2006/relationships/image" Target="../media/image91.svg"/><Relationship Id="rId45" Type="http://schemas.openxmlformats.org/officeDocument/2006/relationships/image" Target="../media/image96.svg"/><Relationship Id="rId53" Type="http://schemas.openxmlformats.org/officeDocument/2006/relationships/image" Target="../media/image104.svg"/><Relationship Id="rId58" Type="http://schemas.openxmlformats.org/officeDocument/2006/relationships/image" Target="../media/image109.svg"/><Relationship Id="rId66" Type="http://schemas.openxmlformats.org/officeDocument/2006/relationships/image" Target="../media/image117.svg"/><Relationship Id="rId5" Type="http://schemas.openxmlformats.org/officeDocument/2006/relationships/image" Target="../media/image56.svg"/><Relationship Id="rId61" Type="http://schemas.openxmlformats.org/officeDocument/2006/relationships/image" Target="../media/image112.svg"/><Relationship Id="rId19" Type="http://schemas.openxmlformats.org/officeDocument/2006/relationships/image" Target="../media/image70.png"/><Relationship Id="rId14" Type="http://schemas.openxmlformats.org/officeDocument/2006/relationships/image" Target="../media/image65.svg"/><Relationship Id="rId22" Type="http://schemas.openxmlformats.org/officeDocument/2006/relationships/image" Target="../media/image73.svg"/><Relationship Id="rId27" Type="http://schemas.openxmlformats.org/officeDocument/2006/relationships/image" Target="../media/image78.svg"/><Relationship Id="rId30" Type="http://schemas.openxmlformats.org/officeDocument/2006/relationships/image" Target="../media/image81.svg"/><Relationship Id="rId35" Type="http://schemas.openxmlformats.org/officeDocument/2006/relationships/image" Target="../media/image86.png"/><Relationship Id="rId43" Type="http://schemas.openxmlformats.org/officeDocument/2006/relationships/image" Target="../media/image94.png"/><Relationship Id="rId48" Type="http://schemas.openxmlformats.org/officeDocument/2006/relationships/image" Target="../media/image99.png"/><Relationship Id="rId56" Type="http://schemas.openxmlformats.org/officeDocument/2006/relationships/image" Target="../media/image107.svg"/><Relationship Id="rId64" Type="http://schemas.openxmlformats.org/officeDocument/2006/relationships/image" Target="../media/image115.png"/><Relationship Id="rId69" Type="http://schemas.openxmlformats.org/officeDocument/2006/relationships/image" Target="../media/image120.png"/><Relationship Id="rId8" Type="http://schemas.openxmlformats.org/officeDocument/2006/relationships/image" Target="../media/image59.png"/><Relationship Id="rId51" Type="http://schemas.openxmlformats.org/officeDocument/2006/relationships/image" Target="../media/image102.svg"/><Relationship Id="rId3" Type="http://schemas.openxmlformats.org/officeDocument/2006/relationships/image" Target="../media/image1.jpeg"/><Relationship Id="rId12" Type="http://schemas.openxmlformats.org/officeDocument/2006/relationships/image" Target="../media/image63.svg"/><Relationship Id="rId17" Type="http://schemas.openxmlformats.org/officeDocument/2006/relationships/image" Target="../media/image68.png"/><Relationship Id="rId25" Type="http://schemas.openxmlformats.org/officeDocument/2006/relationships/image" Target="../media/image76.svg"/><Relationship Id="rId33" Type="http://schemas.openxmlformats.org/officeDocument/2006/relationships/image" Target="../media/image84.png"/><Relationship Id="rId38" Type="http://schemas.openxmlformats.org/officeDocument/2006/relationships/image" Target="../media/image89.svg"/><Relationship Id="rId46" Type="http://schemas.openxmlformats.org/officeDocument/2006/relationships/image" Target="../media/image97.svg"/><Relationship Id="rId59" Type="http://schemas.openxmlformats.org/officeDocument/2006/relationships/image" Target="../media/image110.svg"/><Relationship Id="rId67" Type="http://schemas.openxmlformats.org/officeDocument/2006/relationships/image" Target="../media/image118.svg"/><Relationship Id="rId20" Type="http://schemas.openxmlformats.org/officeDocument/2006/relationships/image" Target="../media/image71.svg"/><Relationship Id="rId41" Type="http://schemas.openxmlformats.org/officeDocument/2006/relationships/image" Target="../media/image92.png"/><Relationship Id="rId54" Type="http://schemas.openxmlformats.org/officeDocument/2006/relationships/image" Target="../media/image105.svg"/><Relationship Id="rId62" Type="http://schemas.openxmlformats.org/officeDocument/2006/relationships/image" Target="../media/image113.png"/><Relationship Id="rId70" Type="http://schemas.openxmlformats.org/officeDocument/2006/relationships/image" Target="../media/image1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5" Type="http://schemas.openxmlformats.org/officeDocument/2006/relationships/image" Target="../media/image66.png"/><Relationship Id="rId23" Type="http://schemas.openxmlformats.org/officeDocument/2006/relationships/image" Target="../media/image74.svg"/><Relationship Id="rId28" Type="http://schemas.openxmlformats.org/officeDocument/2006/relationships/image" Target="../media/image79.png"/><Relationship Id="rId36" Type="http://schemas.openxmlformats.org/officeDocument/2006/relationships/image" Target="../media/image87.svg"/><Relationship Id="rId49" Type="http://schemas.openxmlformats.org/officeDocument/2006/relationships/image" Target="../media/image100.svg"/><Relationship Id="rId57" Type="http://schemas.openxmlformats.org/officeDocument/2006/relationships/image" Target="../media/image108.png"/><Relationship Id="rId10" Type="http://schemas.openxmlformats.org/officeDocument/2006/relationships/image" Target="../media/image61.png"/><Relationship Id="rId31" Type="http://schemas.openxmlformats.org/officeDocument/2006/relationships/image" Target="../media/image82.png"/><Relationship Id="rId44" Type="http://schemas.openxmlformats.org/officeDocument/2006/relationships/image" Target="../media/image95.svg"/><Relationship Id="rId52" Type="http://schemas.openxmlformats.org/officeDocument/2006/relationships/image" Target="../media/image103.svg"/><Relationship Id="rId60" Type="http://schemas.openxmlformats.org/officeDocument/2006/relationships/image" Target="../media/image111.svg"/><Relationship Id="rId65" Type="http://schemas.openxmlformats.org/officeDocument/2006/relationships/image" Target="../media/image116.sv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3" Type="http://schemas.openxmlformats.org/officeDocument/2006/relationships/image" Target="../media/image64.png"/><Relationship Id="rId18" Type="http://schemas.openxmlformats.org/officeDocument/2006/relationships/image" Target="../media/image69.svg"/><Relationship Id="rId39" Type="http://schemas.openxmlformats.org/officeDocument/2006/relationships/image" Target="../media/image90.svg"/><Relationship Id="rId34" Type="http://schemas.openxmlformats.org/officeDocument/2006/relationships/image" Target="../media/image85.svg"/><Relationship Id="rId50" Type="http://schemas.openxmlformats.org/officeDocument/2006/relationships/image" Target="../media/image101.png"/><Relationship Id="rId55" Type="http://schemas.openxmlformats.org/officeDocument/2006/relationships/image" Target="../media/image10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svg"/><Relationship Id="rId4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1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svg"/><Relationship Id="rId4" Type="http://schemas.openxmlformats.org/officeDocument/2006/relationships/image" Target="../media/image1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svg"/><Relationship Id="rId4" Type="http://schemas.openxmlformats.org/officeDocument/2006/relationships/image" Target="../media/image1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svg"/><Relationship Id="rId4" Type="http://schemas.openxmlformats.org/officeDocument/2006/relationships/image" Target="../media/image1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jpeg"/><Relationship Id="rId7" Type="http://schemas.openxmlformats.org/officeDocument/2006/relationships/image" Target="../media/image137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41.svg"/><Relationship Id="rId5" Type="http://schemas.openxmlformats.org/officeDocument/2006/relationships/image" Target="../media/image135.sv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svg"/><Relationship Id="rId4" Type="http://schemas.openxmlformats.org/officeDocument/2006/relationships/image" Target="../media/image1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svg"/><Relationship Id="rId4" Type="http://schemas.openxmlformats.org/officeDocument/2006/relationships/image" Target="../media/image1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svg"/><Relationship Id="rId4" Type="http://schemas.openxmlformats.org/officeDocument/2006/relationships/image" Target="../media/image1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svg"/><Relationship Id="rId4" Type="http://schemas.openxmlformats.org/officeDocument/2006/relationships/image" Target="../media/image1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svg"/><Relationship Id="rId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svg"/><Relationship Id="rId4" Type="http://schemas.openxmlformats.org/officeDocument/2006/relationships/image" Target="../media/image1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svg"/><Relationship Id="rId4" Type="http://schemas.openxmlformats.org/officeDocument/2006/relationships/image" Target="../media/image1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svg"/><Relationship Id="rId4" Type="http://schemas.openxmlformats.org/officeDocument/2006/relationships/image" Target="../media/image1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7.svg"/><Relationship Id="rId4" Type="http://schemas.openxmlformats.org/officeDocument/2006/relationships/image" Target="../media/image1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9.svg"/><Relationship Id="rId4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2.svg"/><Relationship Id="rId4" Type="http://schemas.openxmlformats.org/officeDocument/2006/relationships/image" Target="../media/image1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svg"/><Relationship Id="rId4" Type="http://schemas.openxmlformats.org/officeDocument/2006/relationships/image" Target="../media/image1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6.svg"/><Relationship Id="rId4" Type="http://schemas.openxmlformats.org/officeDocument/2006/relationships/image" Target="../media/image1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8.svg"/><Relationship Id="rId4" Type="http://schemas.openxmlformats.org/officeDocument/2006/relationships/image" Target="../media/image1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657600" y="1600201"/>
            <a:ext cx="48768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prstClr val="black"/>
                </a:solidFill>
                <a:latin typeface="Calibri"/>
              </a:rPr>
              <a:t>Counters</a:t>
            </a:r>
          </a:p>
          <a:p>
            <a:pPr algn="ctr"/>
            <a:r>
              <a:rPr lang="en-US" sz="4800" dirty="0">
                <a:solidFill>
                  <a:prstClr val="black"/>
                </a:solidFill>
                <a:latin typeface="Calibri"/>
              </a:rPr>
              <a:t>&amp;</a:t>
            </a:r>
          </a:p>
          <a:p>
            <a:pPr algn="ctr"/>
            <a:r>
              <a:rPr lang="en-US" sz="4800" dirty="0">
                <a:solidFill>
                  <a:prstClr val="black"/>
                </a:solidFill>
                <a:latin typeface="Calibri"/>
              </a:rPr>
              <a:t>Shift Registers</a:t>
            </a:r>
          </a:p>
          <a:p>
            <a:pPr algn="ctr"/>
            <a:endParaRPr lang="en-US" sz="4800" dirty="0">
              <a:solidFill>
                <a:prstClr val="black"/>
              </a:solidFill>
              <a:latin typeface="Calibri"/>
            </a:endParaRPr>
          </a:p>
          <a:p>
            <a:pPr algn="ctr"/>
            <a:endParaRPr lang="en-US" sz="4800" dirty="0">
              <a:solidFill>
                <a:prstClr val="black"/>
              </a:solidFill>
              <a:latin typeface="Calibri"/>
            </a:endParaRPr>
          </a:p>
          <a:p>
            <a:pPr algn="ctr"/>
            <a:r>
              <a:rPr lang="en-US" sz="2800" dirty="0">
                <a:solidFill>
                  <a:prstClr val="black"/>
                </a:solidFill>
                <a:latin typeface="Calibri"/>
              </a:rPr>
              <a:t>Goutham Makkena</a:t>
            </a:r>
          </a:p>
        </p:txBody>
      </p:sp>
    </p:spTree>
    <p:extLst>
      <p:ext uri="{BB962C8B-B14F-4D97-AF65-F5344CB8AC3E}">
        <p14:creationId xmlns:p14="http://schemas.microsoft.com/office/powerpoint/2010/main" val="1367385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364089" y="158234"/>
            <a:ext cx="753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Binary Ripple Up/down Counters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8320" y="1066801"/>
            <a:ext cx="1127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-Roman"/>
                <a:ea typeface="+mn-ea"/>
                <a:cs typeface="+mn-cs"/>
              </a:rPr>
              <a:t>When M=0, Q is going as clock input to next flip flop. So it acts as a down counter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B6F48-5C1C-490A-AF98-FFF39952FA9A}"/>
              </a:ext>
            </a:extLst>
          </p:cNvPr>
          <p:cNvSpPr txBox="1"/>
          <p:nvPr/>
        </p:nvSpPr>
        <p:spPr>
          <a:xfrm>
            <a:off x="3193641" y="5560366"/>
            <a:ext cx="1127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3-bit up/down counter using T flip flops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BF94AC3-235A-491B-9873-C77E499E4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1303" y="1943365"/>
            <a:ext cx="69913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44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364089" y="158234"/>
            <a:ext cx="753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Binary Ripple Up/down Counters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8320" y="1066801"/>
            <a:ext cx="1127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-Roman"/>
                <a:ea typeface="+mn-ea"/>
                <a:cs typeface="+mn-cs"/>
              </a:rPr>
              <a:t>When M=1, Q’ is going as clock input to next flip flop. So it acts as a up counter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B6F48-5C1C-490A-AF98-FFF39952FA9A}"/>
              </a:ext>
            </a:extLst>
          </p:cNvPr>
          <p:cNvSpPr txBox="1"/>
          <p:nvPr/>
        </p:nvSpPr>
        <p:spPr>
          <a:xfrm>
            <a:off x="3193641" y="5560366"/>
            <a:ext cx="1127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3-bit up/down counter using T flip flops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1A2D638-7C2F-4C76-94FB-11A784A68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9703" y="1943365"/>
            <a:ext cx="69913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08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BCD Ripple Counter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8320" y="1066801"/>
            <a:ext cx="11277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A decimal counter follows a sequence of 10 states and returns to 0 after the count of 9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Such a counter must have at least four flip‐flops to represent each decimal digit, since</a:t>
            </a:r>
            <a:br>
              <a:rPr lang="en-IN" sz="2400" dirty="0">
                <a:solidFill>
                  <a:srgbClr val="231F20"/>
                </a:solidFill>
                <a:latin typeface="TimesTenLTStd-Roman"/>
              </a:rPr>
            </a:b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a decimal digit is represented by a binary code with at least four bits. 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A BCD counter starts at 0000 and counts till 1001 after which it goes back to 0000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BCD ripple counter (MOD-10) can be achieved by resetting the counter as soon as it reaches 1010</a:t>
            </a:r>
            <a:br>
              <a:rPr lang="en-IN" sz="2400" dirty="0"/>
            </a:br>
            <a:r>
              <a:rPr lang="en-IN" sz="2400" dirty="0"/>
              <a:t> </a:t>
            </a:r>
            <a:br>
              <a:rPr lang="en-IN" sz="2400" dirty="0"/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EB0336E-ACAF-45E0-AD36-1B755C951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7146" y="3429000"/>
            <a:ext cx="89058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29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Synchronous Counter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8320" y="1066801"/>
            <a:ext cx="1127760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Synchronous counters are different from ripple counters in that clock pulses are applied</a:t>
            </a:r>
            <a:br>
              <a:rPr lang="en-IN" sz="2400" dirty="0">
                <a:solidFill>
                  <a:srgbClr val="231F20"/>
                </a:solidFill>
                <a:latin typeface="TimesTenLTStd-Roman"/>
              </a:rPr>
            </a:b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to the inputs of all flip‐flops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IN" sz="2400" dirty="0">
              <a:solidFill>
                <a:srgbClr val="231F20"/>
              </a:solidFill>
              <a:latin typeface="TimesTenLTStd-Roman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A common clock triggers all flip‐flops simultaneously, rather than one at a time in succession as in a ripple counter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IN" sz="2400" dirty="0">
              <a:solidFill>
                <a:srgbClr val="231F20"/>
              </a:solidFill>
              <a:latin typeface="TimesTenLTStd-Roman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Synchronous binary counters can be designed from the state diagram and converting it to its corresponding logic diagram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IN" sz="2400" dirty="0">
              <a:solidFill>
                <a:srgbClr val="231F20"/>
              </a:solidFill>
              <a:latin typeface="TimesTenLTStd-Roman"/>
            </a:endParaRPr>
          </a:p>
          <a:p>
            <a:pPr lvl="0">
              <a:defRPr/>
            </a:pPr>
            <a:br>
              <a:rPr lang="en-IN" sz="2400" dirty="0"/>
            </a:br>
            <a:br>
              <a:rPr lang="en-IN" sz="2400" dirty="0"/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045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2-bit Synchronous Counter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73C9525-00E3-4C67-9416-B48D47E31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320" y="1831006"/>
            <a:ext cx="3581400" cy="35528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ABB4D6-9405-466F-A7C6-469E50729932}"/>
              </a:ext>
            </a:extLst>
          </p:cNvPr>
          <p:cNvSpPr/>
          <p:nvPr/>
        </p:nvSpPr>
        <p:spPr>
          <a:xfrm>
            <a:off x="6731327" y="12308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The corresponding state table if the counter is to be implemented with T flip flops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0E71B-362F-42E6-85D4-B43F1D3CA9F1}"/>
              </a:ext>
            </a:extLst>
          </p:cNvPr>
          <p:cNvSpPr/>
          <p:nvPr/>
        </p:nvSpPr>
        <p:spPr>
          <a:xfrm>
            <a:off x="524708" y="1230891"/>
            <a:ext cx="4935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Below is the state diagram of a 2-bit binary counter</a:t>
            </a:r>
            <a:endParaRPr lang="en-IN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9EEBD19-8828-431E-A170-22C40849CE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5546" y="2519322"/>
            <a:ext cx="781050" cy="4000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F41727-2F43-4EB6-BB79-39BBCC2CDF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7546" y="2519322"/>
            <a:ext cx="781050" cy="4000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1CB465C-A37C-433A-A560-9CDE0D2CCD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59546" y="2519322"/>
            <a:ext cx="781050" cy="4000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8B84EB3-658D-4D6E-AA39-274BFBF6A2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5546" y="2894607"/>
            <a:ext cx="781050" cy="4000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B33DD53-7D07-4AEC-9879-894309E442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97546" y="2894607"/>
            <a:ext cx="781050" cy="4000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DC140A4-B39A-4182-93B6-BE7F73A525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59546" y="2895085"/>
            <a:ext cx="781050" cy="4000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A1C610E-F144-40A5-8E18-46C4E7F100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35546" y="3269893"/>
            <a:ext cx="781050" cy="4000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24A5853-52C8-4F5F-B2A0-17F36EC8AC9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97546" y="3269893"/>
            <a:ext cx="781050" cy="4000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C5E625A-75CC-4DEB-A500-34A36CB0C7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759546" y="3269893"/>
            <a:ext cx="781050" cy="4000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6CC38C9-980F-46AA-A524-8D81C862F6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35546" y="3655338"/>
            <a:ext cx="781050" cy="40005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1A78EA3-4701-43A9-A5D9-CAB6728CD11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007071" y="3655657"/>
            <a:ext cx="781050" cy="40005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93A9711-5CD6-48D2-90D2-9A17B1C3C5F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759546" y="3650258"/>
            <a:ext cx="781050" cy="4000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60FC75B-D640-4733-8E26-3F1C41F81D8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89855" y="4841296"/>
            <a:ext cx="4514850" cy="157162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1D81BC9-F50A-467B-8184-91327B0281C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235546" y="1828950"/>
            <a:ext cx="23050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1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3-bit Synchronous Counter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ABB4D6-9405-466F-A7C6-469E50729932}"/>
              </a:ext>
            </a:extLst>
          </p:cNvPr>
          <p:cNvSpPr/>
          <p:nvPr/>
        </p:nvSpPr>
        <p:spPr>
          <a:xfrm>
            <a:off x="6731327" y="12308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The corresponding state table if the counter is to be implemented with T flip flops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0E71B-362F-42E6-85D4-B43F1D3CA9F1}"/>
              </a:ext>
            </a:extLst>
          </p:cNvPr>
          <p:cNvSpPr/>
          <p:nvPr/>
        </p:nvSpPr>
        <p:spPr>
          <a:xfrm>
            <a:off x="524708" y="1230891"/>
            <a:ext cx="4935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Below is the state diagram of a 3-bit binary counter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AB2119-F362-4702-84BF-0A5BB61D8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352" y="1693242"/>
            <a:ext cx="4048125" cy="494347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7A5DA41-28F9-44E7-BDF1-0E2E73FF5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1327" y="2581083"/>
            <a:ext cx="1162050" cy="4000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A0D7AC3-FF72-4C0F-B80B-5FA647091F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4327" y="2581083"/>
            <a:ext cx="1162050" cy="40005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48C179D-87D5-4607-8A33-DA7AC39FF1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17327" y="2581083"/>
            <a:ext cx="400050" cy="40005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1602699-E197-43BB-A808-3567B69B49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98327" y="2581083"/>
            <a:ext cx="400050" cy="40005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69326189-BAEB-4623-9FA9-291C063873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79327" y="2581083"/>
            <a:ext cx="400050" cy="40005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02C68E7-23C6-4D02-B18D-2110914D0F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31327" y="2963796"/>
            <a:ext cx="1162050" cy="40005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75EDE6D-7279-4F4E-92E7-5C1910F4D1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74327" y="2963796"/>
            <a:ext cx="1162050" cy="40005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1F96F48-007B-4EA4-9725-0E406B2522F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017327" y="2963796"/>
            <a:ext cx="400050" cy="40005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DE8DC23-2B82-47F7-9F5E-0ED30B47377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398327" y="2963796"/>
            <a:ext cx="400050" cy="40005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2836681-32A9-425A-BEEB-A4103A8D5DE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779327" y="2963796"/>
            <a:ext cx="400050" cy="40005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010E6F8-312B-4A7A-A6EA-E4417D31995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731327" y="3340986"/>
            <a:ext cx="1162050" cy="40005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05805D56-0DF7-41DE-B221-CF946E58953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874327" y="3336600"/>
            <a:ext cx="1162050" cy="40005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D68E3259-3F8C-443F-8935-A77018111A8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017327" y="3336600"/>
            <a:ext cx="400050" cy="4000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808506C-4A57-4CDE-B48E-57FEC34D306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398327" y="3336600"/>
            <a:ext cx="400050" cy="40005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545749E1-477B-4701-9962-4D616982438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779327" y="3340085"/>
            <a:ext cx="400050" cy="40005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020764B-4072-4245-8FD8-2A4472FF26C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731327" y="3719313"/>
            <a:ext cx="1162050" cy="40005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B4A0FB32-BFF3-4A1C-960D-17CC6FE1CBC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874327" y="3719313"/>
            <a:ext cx="1162050" cy="40005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45446B9B-9D81-4D8B-93AA-E8EB741ECCE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017327" y="3719313"/>
            <a:ext cx="400050" cy="40005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791406E-E26D-457A-A45D-DCAEB7783AE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398327" y="3719106"/>
            <a:ext cx="400050" cy="40005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3CCCF08-FD4B-47DF-BDE2-72D8C681070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779327" y="3718899"/>
            <a:ext cx="400050" cy="40005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CF7D027-D540-449A-B647-B8873349303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731327" y="4092117"/>
            <a:ext cx="1162050" cy="40005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B42D0950-2D1E-4E56-9AEC-2441F5F09FC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874327" y="4087731"/>
            <a:ext cx="1162050" cy="4000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BEF86E7F-35C7-45E0-8FA0-06462C053B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017327" y="4087731"/>
            <a:ext cx="400050" cy="40005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F34DBD9-587A-4797-B4D7-77321DDFFA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398327" y="4087731"/>
            <a:ext cx="400050" cy="40005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62C5911-34F8-46EB-91ED-6A16238B5C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779327" y="4084246"/>
            <a:ext cx="400050" cy="4000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80FF964A-C292-46BE-B192-E8B357F4BC1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731327" y="4466058"/>
            <a:ext cx="1162050" cy="4000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C318DA71-7B31-448E-94B4-6F700D1BC66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74327" y="4466058"/>
            <a:ext cx="1162050" cy="40005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E66F0B98-912F-40EB-9076-8576D37DA27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9017327" y="4465851"/>
            <a:ext cx="400050" cy="4000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025465B-F9F2-43DB-95EE-B21CF5ACBE2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398327" y="4463060"/>
            <a:ext cx="400050" cy="40005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64D44E1E-895A-4316-9647-602BF08AF14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9779327" y="4463060"/>
            <a:ext cx="400050" cy="4000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379333F-A943-4B32-AC26-E344902E5537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6731327" y="4843248"/>
            <a:ext cx="1162050" cy="4000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68574E1-1322-4897-8D50-157044E835BF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875289" y="4843248"/>
            <a:ext cx="1162050" cy="4000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D6F9B32-0B3D-437E-8DDE-E96079EAD80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017327" y="4839541"/>
            <a:ext cx="400050" cy="40005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C2B7B787-7F1A-4BF0-8775-FF1E4191AC8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398327" y="4843026"/>
            <a:ext cx="400050" cy="40005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F01CFB0F-870A-48FA-9F05-EABF749B0E3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778365" y="4839541"/>
            <a:ext cx="400050" cy="4000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5873702-483F-4DB9-9D1F-124AEA34F1CC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731327" y="5221575"/>
            <a:ext cx="1162050" cy="40005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0D80FABE-29B5-4F2C-80EA-E80F6D2B2EC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874327" y="5221368"/>
            <a:ext cx="1162050" cy="40005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E4C0097E-DECF-4EB7-AFF6-E2B832943B5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9016846" y="5214191"/>
            <a:ext cx="400050" cy="4000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A7F4F746-30DD-4341-BCBC-312467783A3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398327" y="5214191"/>
            <a:ext cx="400050" cy="4000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F787E266-F612-4BAC-9E8E-508751FB1F3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9777403" y="5214191"/>
            <a:ext cx="400050" cy="40005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807576DA-5E15-49FA-B70E-1E682AEF7E0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6729403" y="1897985"/>
            <a:ext cx="34480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8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3-bit Synchronous Counter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607AD8-5A9F-40AF-BECC-A4D53DC3D148}"/>
              </a:ext>
            </a:extLst>
          </p:cNvPr>
          <p:cNvSpPr/>
          <p:nvPr/>
        </p:nvSpPr>
        <p:spPr>
          <a:xfrm>
            <a:off x="5299436" y="1299210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>
                <a:solidFill>
                  <a:srgbClr val="231F20"/>
                </a:solidFill>
                <a:latin typeface="TimesTenLTStd-Roman"/>
              </a:rPr>
              <a:t>T</a:t>
            </a:r>
            <a:r>
              <a:rPr lang="en-IN" sz="1100" dirty="0">
                <a:solidFill>
                  <a:srgbClr val="231F20"/>
                </a:solidFill>
                <a:latin typeface="TimesTenLTStd-Roman"/>
              </a:rPr>
              <a:t>2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 = Q</a:t>
            </a:r>
            <a:r>
              <a:rPr lang="en-IN" baseline="-25000" dirty="0">
                <a:solidFill>
                  <a:srgbClr val="231F20"/>
                </a:solidFill>
                <a:latin typeface="TimesTenLTStd-Roman"/>
              </a:rPr>
              <a:t>1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Q</a:t>
            </a:r>
            <a:r>
              <a:rPr lang="en-IN" baseline="-25000" dirty="0">
                <a:solidFill>
                  <a:srgbClr val="231F20"/>
                </a:solidFill>
                <a:latin typeface="TimesTenLTStd-Roman"/>
              </a:rPr>
              <a:t>0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A0ED0C7-F1D2-4141-95A4-2CB91D8AB801}"/>
              </a:ext>
            </a:extLst>
          </p:cNvPr>
          <p:cNvSpPr/>
          <p:nvPr/>
        </p:nvSpPr>
        <p:spPr>
          <a:xfrm>
            <a:off x="6404398" y="1299210"/>
            <a:ext cx="885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>
                <a:solidFill>
                  <a:srgbClr val="231F20"/>
                </a:solidFill>
                <a:latin typeface="TimesTenLTStd-Roman"/>
              </a:rPr>
              <a:t>T</a:t>
            </a:r>
            <a:r>
              <a:rPr lang="en-IN" sz="1100" dirty="0">
                <a:solidFill>
                  <a:srgbClr val="231F20"/>
                </a:solidFill>
                <a:latin typeface="TimesTenLTStd-Roman"/>
              </a:rPr>
              <a:t>1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 = Q</a:t>
            </a:r>
            <a:r>
              <a:rPr lang="en-IN" baseline="-25000" dirty="0">
                <a:solidFill>
                  <a:srgbClr val="231F20"/>
                </a:solidFill>
                <a:latin typeface="TimesTenLTStd-Roman"/>
              </a:rPr>
              <a:t>0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4E320E8-F822-4BAB-8CBA-A7622238D520}"/>
              </a:ext>
            </a:extLst>
          </p:cNvPr>
          <p:cNvSpPr/>
          <p:nvPr/>
        </p:nvSpPr>
        <p:spPr>
          <a:xfrm>
            <a:off x="7509360" y="1299210"/>
            <a:ext cx="756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>
                <a:solidFill>
                  <a:srgbClr val="231F20"/>
                </a:solidFill>
                <a:latin typeface="TimesTenLTStd-Roman"/>
              </a:rPr>
              <a:t>T</a:t>
            </a:r>
            <a:r>
              <a:rPr lang="en-IN" sz="1100" dirty="0">
                <a:solidFill>
                  <a:srgbClr val="231F20"/>
                </a:solidFill>
                <a:latin typeface="TimesTenLTStd-Roman"/>
              </a:rPr>
              <a:t>0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 = 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6285B3B-17C3-407D-BFA9-628898B4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049" y="1543050"/>
            <a:ext cx="3448050" cy="37719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F4C090-0038-4DE4-B4A4-59D47DE48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0626" y="3277529"/>
            <a:ext cx="71723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9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0" grpId="0"/>
      <p:bldP spid="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4-bit Synchronous Counter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C774CF-CED7-4B05-8B36-87B23C24030B}"/>
              </a:ext>
            </a:extLst>
          </p:cNvPr>
          <p:cNvSpPr/>
          <p:nvPr/>
        </p:nvSpPr>
        <p:spPr>
          <a:xfrm>
            <a:off x="109879" y="1242042"/>
            <a:ext cx="11164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A 4-bit synchronous</a:t>
            </a:r>
            <a:r>
              <a:rPr kumimoji="0" lang="en-IN" sz="1800" b="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counter also can be designed by following the same procedure. The logic diagram is shown below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2E1A4BD-CA45-4709-A4EE-4247F3BD8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425" y="1987296"/>
            <a:ext cx="9782175" cy="18192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89352CA-252D-494F-879F-2D038F8BA963}"/>
              </a:ext>
            </a:extLst>
          </p:cNvPr>
          <p:cNvSpPr/>
          <p:nvPr/>
        </p:nvSpPr>
        <p:spPr>
          <a:xfrm>
            <a:off x="3129138" y="4733786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>
                <a:solidFill>
                  <a:srgbClr val="231F20"/>
                </a:solidFill>
                <a:latin typeface="TimesTenLTStd-Roman"/>
              </a:rPr>
              <a:t>T</a:t>
            </a:r>
            <a:r>
              <a:rPr lang="en-IN" sz="1100" dirty="0">
                <a:solidFill>
                  <a:srgbClr val="231F20"/>
                </a:solidFill>
                <a:latin typeface="TimesTenLTStd-Roman"/>
              </a:rPr>
              <a:t>2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 = Q</a:t>
            </a:r>
            <a:r>
              <a:rPr lang="en-IN" baseline="-25000" dirty="0">
                <a:solidFill>
                  <a:srgbClr val="231F20"/>
                </a:solidFill>
                <a:latin typeface="TimesTenLTStd-Roman"/>
              </a:rPr>
              <a:t>0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Q</a:t>
            </a:r>
            <a:r>
              <a:rPr lang="en-IN" baseline="-25000" dirty="0">
                <a:solidFill>
                  <a:srgbClr val="231F20"/>
                </a:solidFill>
                <a:latin typeface="TimesTenLTStd-Roman"/>
              </a:rPr>
              <a:t>1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5B7AB0-9A88-4B40-B13C-3F156B8267A4}"/>
              </a:ext>
            </a:extLst>
          </p:cNvPr>
          <p:cNvSpPr/>
          <p:nvPr/>
        </p:nvSpPr>
        <p:spPr>
          <a:xfrm>
            <a:off x="4234100" y="4733786"/>
            <a:ext cx="885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>
                <a:solidFill>
                  <a:srgbClr val="231F20"/>
                </a:solidFill>
                <a:latin typeface="TimesTenLTStd-Roman"/>
              </a:rPr>
              <a:t>T</a:t>
            </a:r>
            <a:r>
              <a:rPr lang="en-IN" sz="1100" dirty="0">
                <a:solidFill>
                  <a:srgbClr val="231F20"/>
                </a:solidFill>
                <a:latin typeface="TimesTenLTStd-Roman"/>
              </a:rPr>
              <a:t>1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 = Q</a:t>
            </a:r>
            <a:r>
              <a:rPr lang="en-IN" baseline="-25000" dirty="0">
                <a:solidFill>
                  <a:srgbClr val="231F20"/>
                </a:solidFill>
                <a:latin typeface="TimesTenLTStd-Roman"/>
              </a:rPr>
              <a:t>0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773436-71D0-424B-B530-27B7F8A9D17A}"/>
              </a:ext>
            </a:extLst>
          </p:cNvPr>
          <p:cNvSpPr/>
          <p:nvPr/>
        </p:nvSpPr>
        <p:spPr>
          <a:xfrm>
            <a:off x="5339062" y="4733786"/>
            <a:ext cx="756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>
                <a:solidFill>
                  <a:srgbClr val="231F20"/>
                </a:solidFill>
                <a:latin typeface="TimesTenLTStd-Roman"/>
              </a:rPr>
              <a:t>T</a:t>
            </a:r>
            <a:r>
              <a:rPr lang="en-IN" sz="1100" dirty="0">
                <a:solidFill>
                  <a:srgbClr val="231F20"/>
                </a:solidFill>
                <a:latin typeface="TimesTenLTStd-Roman"/>
              </a:rPr>
              <a:t>0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 =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AC14C9-4717-45F6-9CF7-DF2DB8A3509F}"/>
              </a:ext>
            </a:extLst>
          </p:cNvPr>
          <p:cNvSpPr/>
          <p:nvPr/>
        </p:nvSpPr>
        <p:spPr>
          <a:xfrm>
            <a:off x="1756646" y="4733786"/>
            <a:ext cx="1413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IN" dirty="0">
                <a:solidFill>
                  <a:srgbClr val="231F20"/>
                </a:solidFill>
                <a:latin typeface="TimesTenLTStd-Roman"/>
              </a:rPr>
              <a:t>T</a:t>
            </a:r>
            <a:r>
              <a:rPr lang="en-IN" sz="1100" dirty="0">
                <a:solidFill>
                  <a:srgbClr val="231F20"/>
                </a:solidFill>
                <a:latin typeface="TimesTenLTStd-Roman"/>
              </a:rPr>
              <a:t>3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 = Q</a:t>
            </a:r>
            <a:r>
              <a:rPr lang="en-IN" baseline="-25000" dirty="0">
                <a:solidFill>
                  <a:srgbClr val="231F20"/>
                </a:solidFill>
                <a:latin typeface="TimesTenLTStd-Roman"/>
              </a:rPr>
              <a:t>0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Q</a:t>
            </a:r>
            <a:r>
              <a:rPr lang="en-IN" baseline="-25000" dirty="0">
                <a:solidFill>
                  <a:srgbClr val="231F20"/>
                </a:solidFill>
                <a:latin typeface="TimesTenLTStd-Roman"/>
              </a:rPr>
              <a:t>1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Q</a:t>
            </a:r>
            <a:r>
              <a:rPr lang="en-IN" baseline="-25000" dirty="0">
                <a:solidFill>
                  <a:srgbClr val="231F20"/>
                </a:solidFill>
                <a:latin typeface="TimesTenLTStd-Roman"/>
              </a:rPr>
              <a:t>2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B1FAB7-125C-477D-B369-55E743E2890F}"/>
              </a:ext>
            </a:extLst>
          </p:cNvPr>
          <p:cNvSpPr/>
          <p:nvPr/>
        </p:nvSpPr>
        <p:spPr>
          <a:xfrm>
            <a:off x="513831" y="5431292"/>
            <a:ext cx="11405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From the flip-flop</a:t>
            </a:r>
            <a:r>
              <a:rPr kumimoji="0" lang="en-IN" sz="1800" b="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input equations of the 2-bit , 3-bit and 4-bit counters, it is clear that they are following a certain pattern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27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n-bit Synchronous Counter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C774CF-CED7-4B05-8B36-87B23C24030B}"/>
              </a:ext>
            </a:extLst>
          </p:cNvPr>
          <p:cNvSpPr/>
          <p:nvPr/>
        </p:nvSpPr>
        <p:spPr>
          <a:xfrm>
            <a:off x="513831" y="1727001"/>
            <a:ext cx="7920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A</a:t>
            </a:r>
            <a:r>
              <a:rPr kumimoji="0" lang="en-IN" sz="1800" b="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n-bit synchronous counter can therefore be built with T flip flops with T inputs as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9352CA-252D-494F-879F-2D038F8BA963}"/>
              </a:ext>
            </a:extLst>
          </p:cNvPr>
          <p:cNvSpPr/>
          <p:nvPr/>
        </p:nvSpPr>
        <p:spPr>
          <a:xfrm>
            <a:off x="1833804" y="3532000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T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2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= Q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0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Q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1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5B7AB0-9A88-4B40-B13C-3F156B8267A4}"/>
              </a:ext>
            </a:extLst>
          </p:cNvPr>
          <p:cNvSpPr/>
          <p:nvPr/>
        </p:nvSpPr>
        <p:spPr>
          <a:xfrm>
            <a:off x="1833804" y="2992011"/>
            <a:ext cx="885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T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1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= Q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0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773436-71D0-424B-B530-27B7F8A9D17A}"/>
              </a:ext>
            </a:extLst>
          </p:cNvPr>
          <p:cNvSpPr/>
          <p:nvPr/>
        </p:nvSpPr>
        <p:spPr>
          <a:xfrm>
            <a:off x="1833804" y="2446540"/>
            <a:ext cx="756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T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0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=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AC14C9-4717-45F6-9CF7-DF2DB8A3509F}"/>
              </a:ext>
            </a:extLst>
          </p:cNvPr>
          <p:cNvSpPr/>
          <p:nvPr/>
        </p:nvSpPr>
        <p:spPr>
          <a:xfrm>
            <a:off x="1833804" y="4042129"/>
            <a:ext cx="14824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T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3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=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Q</a:t>
            </a:r>
            <a:r>
              <a:rPr lang="en-IN" baseline="-25000" dirty="0">
                <a:solidFill>
                  <a:srgbClr val="231F20"/>
                </a:solidFill>
                <a:latin typeface="TimesTenLTStd-Roman"/>
              </a:rPr>
              <a:t>0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Q</a:t>
            </a:r>
            <a:r>
              <a:rPr lang="en-IN" baseline="-25000" dirty="0">
                <a:solidFill>
                  <a:srgbClr val="231F20"/>
                </a:solidFill>
                <a:latin typeface="TimesTenLTStd-Roman"/>
              </a:rPr>
              <a:t>1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Q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B1FAB7-125C-477D-B369-55E743E2890F}"/>
              </a:ext>
            </a:extLst>
          </p:cNvPr>
          <p:cNvSpPr/>
          <p:nvPr/>
        </p:nvSpPr>
        <p:spPr>
          <a:xfrm>
            <a:off x="513831" y="1173793"/>
            <a:ext cx="11405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From the flip-flop input equations of the 2-bit , 3-bit and 4-bit counters, it is clear that they are following a certain pattern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B7869C-FCD2-403B-8069-EDBDA5381D99}"/>
              </a:ext>
            </a:extLst>
          </p:cNvPr>
          <p:cNvSpPr/>
          <p:nvPr/>
        </p:nvSpPr>
        <p:spPr>
          <a:xfrm>
            <a:off x="1804682" y="4885821"/>
            <a:ext cx="2395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T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=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Q</a:t>
            </a:r>
            <a:r>
              <a:rPr lang="en-IN" baseline="-25000" dirty="0">
                <a:solidFill>
                  <a:srgbClr val="231F20"/>
                </a:solidFill>
                <a:latin typeface="TimesTenLTStd-Roman"/>
              </a:rPr>
              <a:t>0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Q</a:t>
            </a:r>
            <a:r>
              <a:rPr lang="en-IN" baseline="-25000" dirty="0">
                <a:solidFill>
                  <a:srgbClr val="231F20"/>
                </a:solidFill>
                <a:latin typeface="TimesTenLTStd-Roman"/>
              </a:rPr>
              <a:t>1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Q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2……</a:t>
            </a:r>
            <a:r>
              <a:rPr kumimoji="0" lang="en-IN" sz="1800" b="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Q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n-1   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7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962639" y="158234"/>
            <a:ext cx="8715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MOD-8 UP/Down synchronous Counter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C774CF-CED7-4B05-8B36-87B23C24030B}"/>
              </a:ext>
            </a:extLst>
          </p:cNvPr>
          <p:cNvSpPr/>
          <p:nvPr/>
        </p:nvSpPr>
        <p:spPr>
          <a:xfrm>
            <a:off x="360455" y="1666132"/>
            <a:ext cx="11892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If M=0,</a:t>
            </a:r>
            <a:r>
              <a:rPr kumimoji="0" lang="en-IN" sz="1800" b="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the counter acts as an Up counter and if M=1, it acts a down counter. The corresponding state diagram is shown below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B1FAB7-125C-477D-B369-55E743E2890F}"/>
              </a:ext>
            </a:extLst>
          </p:cNvPr>
          <p:cNvSpPr/>
          <p:nvPr/>
        </p:nvSpPr>
        <p:spPr>
          <a:xfrm>
            <a:off x="513831" y="1173793"/>
            <a:ext cx="115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A</a:t>
            </a:r>
            <a:r>
              <a:rPr kumimoji="0" lang="en-IN" sz="1800" b="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MOD – 8 Up/Down counter has an input M, which decides whether the counter should act as up counter or down counter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8F7CE3D-C80E-4080-9C74-92B034DE6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5243" y="2426188"/>
            <a:ext cx="3499558" cy="427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  <a:latin typeface="Calibri"/>
              </a:rPr>
              <a:t>Counters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47428" y="1066801"/>
            <a:ext cx="889714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A register that goes through a prescribed sequence of states upon the application of input pulses is called a </a:t>
            </a:r>
            <a:r>
              <a:rPr lang="en-IN" sz="2400" i="1" dirty="0">
                <a:solidFill>
                  <a:srgbClr val="231F20"/>
                </a:solidFill>
                <a:latin typeface="TimesTenLTStd-Italic"/>
              </a:rPr>
              <a:t>counter</a:t>
            </a:r>
            <a:r>
              <a:rPr lang="en-IN" sz="2400" dirty="0"/>
              <a:t> </a:t>
            </a:r>
            <a:br>
              <a:rPr lang="en-IN" sz="2400" dirty="0"/>
            </a:br>
            <a:endParaRPr lang="en-IN" sz="2400" dirty="0">
              <a:solidFill>
                <a:srgbClr val="231F20"/>
              </a:solidFill>
              <a:latin typeface="TimesTenLTStd-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The input pulses may be clock pulses, or from some external source and may occur at a fixed interval of time or at random.</a:t>
            </a:r>
            <a:r>
              <a:rPr lang="en-IN" sz="2400" dirty="0"/>
              <a:t> </a:t>
            </a:r>
            <a:br>
              <a:rPr lang="en-IN" sz="2400" dirty="0"/>
            </a:br>
            <a:endParaRPr lang="en-IN" sz="2400" dirty="0">
              <a:solidFill>
                <a:prstClr val="black"/>
              </a:solidFill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The sequence of states may follow the binary number sequence or any other sequence of states</a:t>
            </a:r>
            <a:r>
              <a:rPr lang="en-IN" sz="2400" dirty="0"/>
              <a:t> </a:t>
            </a:r>
            <a:br>
              <a:rPr lang="en-IN" sz="2400" dirty="0"/>
            </a:br>
            <a:endParaRPr lang="en-IN" sz="2400" dirty="0">
              <a:solidFill>
                <a:srgbClr val="231F20"/>
              </a:solidFill>
              <a:latin typeface="TimesTenLTStd-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A counter that follows the binary number sequence is called a </a:t>
            </a:r>
            <a:r>
              <a:rPr lang="en-IN" sz="2400" i="1" dirty="0">
                <a:solidFill>
                  <a:srgbClr val="231F20"/>
                </a:solidFill>
                <a:latin typeface="TimesTenLTStd-Italic"/>
              </a:rPr>
              <a:t>binary counter</a:t>
            </a:r>
            <a:r>
              <a:rPr lang="en-IN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An </a:t>
            </a:r>
            <a:r>
              <a:rPr lang="en-IN" sz="2400" i="1" dirty="0">
                <a:solidFill>
                  <a:srgbClr val="231F20"/>
                </a:solidFill>
                <a:latin typeface="TimesTenLTStd-Italic"/>
              </a:rPr>
              <a:t>n</a:t>
            </a: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‐bit binary counter consists of </a:t>
            </a:r>
            <a:r>
              <a:rPr lang="en-IN" sz="2400" i="1" dirty="0">
                <a:solidFill>
                  <a:srgbClr val="231F20"/>
                </a:solidFill>
                <a:latin typeface="TimesTenLTStd-Italic"/>
              </a:rPr>
              <a:t>n </a:t>
            </a: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flip‐flops and can count in binary from 0 through (2</a:t>
            </a:r>
            <a:r>
              <a:rPr lang="en-IN" sz="2400" baseline="30000" dirty="0">
                <a:solidFill>
                  <a:srgbClr val="231F20"/>
                </a:solidFill>
                <a:latin typeface="TimesTenLTStd-Roman"/>
              </a:rPr>
              <a:t>n</a:t>
            </a:r>
            <a:r>
              <a:rPr lang="en-IN" sz="800" i="1" dirty="0">
                <a:solidFill>
                  <a:srgbClr val="231F20"/>
                </a:solidFill>
                <a:latin typeface="TimesTenLTStd-Italic"/>
              </a:rPr>
              <a:t> </a:t>
            </a:r>
            <a:r>
              <a:rPr lang="en-IN" sz="2400" dirty="0">
                <a:solidFill>
                  <a:srgbClr val="231F20"/>
                </a:solidFill>
                <a:latin typeface="PearsonMATH02"/>
              </a:rPr>
              <a:t>– </a:t>
            </a: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1). It is also called MOD-2</a:t>
            </a:r>
            <a:r>
              <a:rPr lang="en-IN" sz="2400" baseline="30000" dirty="0">
                <a:solidFill>
                  <a:srgbClr val="231F20"/>
                </a:solidFill>
                <a:latin typeface="TimesTenLTStd-Roman"/>
              </a:rPr>
              <a:t>n </a:t>
            </a: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counter</a:t>
            </a:r>
            <a:br>
              <a:rPr lang="en-IN" sz="2400" dirty="0">
                <a:solidFill>
                  <a:prstClr val="black"/>
                </a:solidFill>
                <a:latin typeface="Calibri"/>
              </a:rPr>
            </a:br>
            <a:br>
              <a:rPr lang="en-IN" sz="2400" dirty="0">
                <a:solidFill>
                  <a:prstClr val="black"/>
                </a:solidFill>
                <a:latin typeface="Calibri"/>
              </a:rPr>
            </a:br>
            <a:br>
              <a:rPr lang="en-IN" sz="2400" dirty="0">
                <a:solidFill>
                  <a:prstClr val="black"/>
                </a:solidFill>
                <a:latin typeface="Calibri"/>
              </a:rPr>
            </a:br>
            <a:endParaRPr lang="en-IN" sz="2400" dirty="0">
              <a:solidFill>
                <a:srgbClr val="231F20"/>
              </a:solidFill>
              <a:latin typeface="TimesTenLTStd-Roman"/>
            </a:endParaRP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59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962639" y="158234"/>
            <a:ext cx="8715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MOD-8 UP/Down synchronous Counter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8F7CE3D-C80E-4080-9C74-92B034DE6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88" y="1579522"/>
            <a:ext cx="3499558" cy="427357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DA4DAF7-8687-45C4-B317-C7744B97D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821801"/>
            <a:ext cx="3208690" cy="57149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49C184-CF7A-4364-AAA6-98F4BB773E50}"/>
              </a:ext>
            </a:extLst>
          </p:cNvPr>
          <p:cNvSpPr/>
          <p:nvPr/>
        </p:nvSpPr>
        <p:spPr>
          <a:xfrm>
            <a:off x="513831" y="1173793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State Diagram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87A22A-E2EB-400C-A2D7-119A154A63F6}"/>
              </a:ext>
            </a:extLst>
          </p:cNvPr>
          <p:cNvSpPr/>
          <p:nvPr/>
        </p:nvSpPr>
        <p:spPr>
          <a:xfrm>
            <a:off x="4730232" y="1038155"/>
            <a:ext cx="120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State Table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407A36-8D4F-41B9-91B5-07CFD657693A}"/>
              </a:ext>
            </a:extLst>
          </p:cNvPr>
          <p:cNvSpPr/>
          <p:nvPr/>
        </p:nvSpPr>
        <p:spPr>
          <a:xfrm>
            <a:off x="9620779" y="3978893"/>
            <a:ext cx="25712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From the state 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srgbClr val="231F20"/>
                </a:solidFill>
                <a:latin typeface="TimesTenLTStd-Roman"/>
              </a:rPr>
              <a:t>obtain the expressions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for T2,</a:t>
            </a:r>
            <a:r>
              <a:rPr kumimoji="0" lang="en-IN" sz="1800" b="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T1 and T0 in terms of </a:t>
            </a:r>
            <a:r>
              <a:rPr lang="en-IN" noProof="0" dirty="0">
                <a:solidFill>
                  <a:srgbClr val="231F20"/>
                </a:solidFill>
                <a:latin typeface="TimesTenLTStd-Roman"/>
              </a:rPr>
              <a:t>M, Q2, Q1 and Q0 and draw the logic diagram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7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962639" y="158234"/>
            <a:ext cx="8715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BCD synchronous Counter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49C184-CF7A-4364-AAA6-98F4BB773E50}"/>
              </a:ext>
            </a:extLst>
          </p:cNvPr>
          <p:cNvSpPr/>
          <p:nvPr/>
        </p:nvSpPr>
        <p:spPr>
          <a:xfrm>
            <a:off x="931520" y="928985"/>
            <a:ext cx="80420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BCD counter counts in binary‐coded decimal from 0000 to 1001 and back to 0000 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BCE84B-F2B3-4D3B-9F86-BB445CCC0498}"/>
              </a:ext>
            </a:extLst>
          </p:cNvPr>
          <p:cNvSpPr/>
          <p:nvPr/>
        </p:nvSpPr>
        <p:spPr>
          <a:xfrm>
            <a:off x="852498" y="1391408"/>
            <a:ext cx="98606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Because of the return to 0 after a count of 9, a BCD counter does not have a regular pattern, unlike a straight binary count</a:t>
            </a: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F4D575C-42FB-418D-A81A-1C53F564B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6407" y="2130830"/>
            <a:ext cx="4108964" cy="451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4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992692" y="-32948"/>
            <a:ext cx="8715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BCD synchronous Counter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F4D575C-42FB-418D-A81A-1C53F564B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033" y="1224888"/>
            <a:ext cx="3748100" cy="411429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30E3270-CFF0-4EF9-AF80-E45CE27AB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72286" y="595915"/>
            <a:ext cx="4162342" cy="618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91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992692" y="-32948"/>
            <a:ext cx="8715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BCD synchronous Counter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30E3270-CFF0-4EF9-AF80-E45CE27AB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74" y="1051514"/>
            <a:ext cx="3756896" cy="55807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049091-857D-46F9-9CF7-7545425BA508}"/>
              </a:ext>
            </a:extLst>
          </p:cNvPr>
          <p:cNvSpPr/>
          <p:nvPr/>
        </p:nvSpPr>
        <p:spPr>
          <a:xfrm>
            <a:off x="4797757" y="866999"/>
            <a:ext cx="756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T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0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=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B16C1C6-6F5B-4DCD-A265-88E2A04E6B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8157" y="1524886"/>
            <a:ext cx="2552700" cy="2400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174A74-3312-412C-939D-F5E08E70FFF3}"/>
              </a:ext>
            </a:extLst>
          </p:cNvPr>
          <p:cNvSpPr/>
          <p:nvPr/>
        </p:nvSpPr>
        <p:spPr>
          <a:xfrm>
            <a:off x="6740857" y="3555854"/>
            <a:ext cx="1205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T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1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= Q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3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’Q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0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6E1ED74-25BB-48E4-8489-01C050DCE9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33783" y="1524886"/>
            <a:ext cx="2552700" cy="2400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233F1E-729F-4ED6-8740-B5C5A9A7464B}"/>
              </a:ext>
            </a:extLst>
          </p:cNvPr>
          <p:cNvSpPr/>
          <p:nvPr/>
        </p:nvSpPr>
        <p:spPr>
          <a:xfrm>
            <a:off x="10426318" y="3472572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T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2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= Q</a:t>
            </a:r>
            <a:r>
              <a:rPr lang="en-IN" baseline="-25000" dirty="0">
                <a:solidFill>
                  <a:srgbClr val="231F20"/>
                </a:solidFill>
                <a:latin typeface="TimesTenLTStd-Roman"/>
              </a:rPr>
              <a:t>1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Q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0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137B9A-0656-4DD3-A1E4-6C0CEBDCF7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78345" y="4132964"/>
            <a:ext cx="2552700" cy="2400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5015CA-8728-4C21-85BD-98A418F0BDE8}"/>
              </a:ext>
            </a:extLst>
          </p:cNvPr>
          <p:cNvSpPr/>
          <p:nvPr/>
        </p:nvSpPr>
        <p:spPr>
          <a:xfrm>
            <a:off x="6949701" y="6025118"/>
            <a:ext cx="2188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T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3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=</a:t>
            </a:r>
            <a:r>
              <a:rPr kumimoji="0" lang="en-IN" sz="1800" b="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Q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3</a:t>
            </a:r>
            <a:r>
              <a:rPr kumimoji="0" lang="en-IN" sz="1800" b="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Q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0</a:t>
            </a:r>
            <a:r>
              <a:rPr kumimoji="0" lang="en-IN" sz="1800" b="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+ Q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2</a:t>
            </a:r>
            <a:r>
              <a:rPr kumimoji="0" lang="en-IN" sz="1800" b="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Q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1</a:t>
            </a:r>
            <a:r>
              <a:rPr kumimoji="0" lang="en-IN" sz="1800" b="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Q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0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4382BC-9AF9-482F-AEAB-46479CCBF291}"/>
              </a:ext>
            </a:extLst>
          </p:cNvPr>
          <p:cNvSpPr/>
          <p:nvPr/>
        </p:nvSpPr>
        <p:spPr>
          <a:xfrm>
            <a:off x="9137001" y="4614199"/>
            <a:ext cx="25712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noProof="0" dirty="0">
                <a:solidFill>
                  <a:srgbClr val="231F20"/>
                </a:solidFill>
                <a:latin typeface="TimesTenLTStd-Roman"/>
              </a:rPr>
              <a:t>Now that the flip flop inputs have been calculated, obtain the logic diagram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77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Registers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C774CF-CED7-4B05-8B36-87B23C24030B}"/>
              </a:ext>
            </a:extLst>
          </p:cNvPr>
          <p:cNvSpPr/>
          <p:nvPr/>
        </p:nvSpPr>
        <p:spPr>
          <a:xfrm>
            <a:off x="683165" y="2519914"/>
            <a:ext cx="12061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dirty="0">
                <a:solidFill>
                  <a:srgbClr val="231F20"/>
                </a:solidFill>
                <a:latin typeface="TimesTenLTStd-Roman"/>
              </a:rPr>
              <a:t>An 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n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‐bit register consists of a group of 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n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flip‐flops capable of storing 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n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bits of binary information</a:t>
            </a:r>
            <a:r>
              <a:rPr lang="en-IN" dirty="0"/>
              <a:t> </a:t>
            </a:r>
            <a:br>
              <a:rPr lang="en-IN" dirty="0"/>
            </a:b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B1FAB7-125C-477D-B369-55E743E2890F}"/>
              </a:ext>
            </a:extLst>
          </p:cNvPr>
          <p:cNvSpPr/>
          <p:nvPr/>
        </p:nvSpPr>
        <p:spPr>
          <a:xfrm>
            <a:off x="683165" y="1231352"/>
            <a:ext cx="101315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dirty="0">
                <a:solidFill>
                  <a:srgbClr val="231F20"/>
                </a:solidFill>
                <a:latin typeface="TimesTenLTStd-Roman"/>
              </a:rPr>
              <a:t>A 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register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is a group of flip‐flops, each one of which shares a common clock and is capable of storing one bit of information. </a:t>
            </a:r>
            <a:br>
              <a:rPr lang="en-IN" dirty="0"/>
            </a:b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DDE172-15BE-46F0-BBA5-11E4ABCABD74}"/>
              </a:ext>
            </a:extLst>
          </p:cNvPr>
          <p:cNvSpPr/>
          <p:nvPr/>
        </p:nvSpPr>
        <p:spPr>
          <a:xfrm>
            <a:off x="683165" y="3368590"/>
            <a:ext cx="10436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dirty="0">
                <a:solidFill>
                  <a:srgbClr val="231F20"/>
                </a:solidFill>
                <a:latin typeface="TimesTenLTStd-Roman"/>
              </a:rPr>
              <a:t>The simplest register is one that consists of only flip‐flops, without any gates. The figure below shows a simple 4-bit register</a:t>
            </a:r>
            <a:r>
              <a:rPr lang="en-IN" dirty="0"/>
              <a:t> </a:t>
            </a:r>
            <a:br>
              <a:rPr lang="en-IN" dirty="0"/>
            </a:b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9A4DDFA-8DA2-423A-92B3-C74590FFE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711" y="4217266"/>
            <a:ext cx="11198578" cy="15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8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Register with parallel load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C774CF-CED7-4B05-8B36-87B23C24030B}"/>
              </a:ext>
            </a:extLst>
          </p:cNvPr>
          <p:cNvSpPr/>
          <p:nvPr/>
        </p:nvSpPr>
        <p:spPr>
          <a:xfrm>
            <a:off x="683165" y="1987695"/>
            <a:ext cx="12061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When LOAD</a:t>
            </a:r>
            <a:r>
              <a:rPr kumimoji="0" lang="en-IN" sz="1800" b="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=0, data is loaded into each flip flop parallelly at the same time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B1FAB7-125C-477D-B369-55E743E2890F}"/>
              </a:ext>
            </a:extLst>
          </p:cNvPr>
          <p:cNvSpPr/>
          <p:nvPr/>
        </p:nvSpPr>
        <p:spPr>
          <a:xfrm>
            <a:off x="683165" y="1231352"/>
            <a:ext cx="101315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A 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Italic"/>
                <a:ea typeface="+mn-ea"/>
                <a:cs typeface="+mn-cs"/>
              </a:rPr>
              <a:t>register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with parallel load has an extra</a:t>
            </a:r>
            <a:r>
              <a:rPr kumimoji="0" lang="en-IN" sz="1800" b="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input LOAD.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DDE172-15BE-46F0-BBA5-11E4ABCABD74}"/>
              </a:ext>
            </a:extLst>
          </p:cNvPr>
          <p:cNvSpPr/>
          <p:nvPr/>
        </p:nvSpPr>
        <p:spPr>
          <a:xfrm>
            <a:off x="683165" y="2634026"/>
            <a:ext cx="10436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When LOAD</a:t>
            </a:r>
            <a:r>
              <a:rPr kumimoji="0" lang="en-IN" sz="1800" b="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=1, the register maintains its contents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18A6E0D-03BD-4131-A3F7-1531BB10E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459" y="3860801"/>
            <a:ext cx="11538284" cy="276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0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Register with parallel load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C774CF-CED7-4B05-8B36-87B23C24030B}"/>
              </a:ext>
            </a:extLst>
          </p:cNvPr>
          <p:cNvSpPr/>
          <p:nvPr/>
        </p:nvSpPr>
        <p:spPr>
          <a:xfrm>
            <a:off x="400943" y="1118450"/>
            <a:ext cx="12061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When LOAD =0</a:t>
            </a:r>
            <a:r>
              <a:rPr kumimoji="0" lang="en-IN" sz="1800" b="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then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I3,</a:t>
            </a:r>
            <a:r>
              <a:rPr kumimoji="0" lang="en-IN" sz="1800" b="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I2, I1 and I0 are loaded to D3, D2, D1 and D0 respectively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FB39D77-6616-4DDC-AC9E-2DFAB9024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984555"/>
            <a:ext cx="12192000" cy="28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6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Register with parallel load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C774CF-CED7-4B05-8B36-87B23C24030B}"/>
              </a:ext>
            </a:extLst>
          </p:cNvPr>
          <p:cNvSpPr/>
          <p:nvPr/>
        </p:nvSpPr>
        <p:spPr>
          <a:xfrm>
            <a:off x="400943" y="1118450"/>
            <a:ext cx="12061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When LOAD =1 then  D3, D2,</a:t>
            </a:r>
            <a:r>
              <a:rPr kumimoji="0" lang="en-IN" sz="1800" b="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D1 and D0 get the values of Q3, Q2, Q1 and Q0 respectively, thereby maintaining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their values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EEB6457-5070-44FF-A8B2-985344D4A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469607"/>
            <a:ext cx="12192000" cy="289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7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Shift Registers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C774CF-CED7-4B05-8B36-87B23C24030B}"/>
              </a:ext>
            </a:extLst>
          </p:cNvPr>
          <p:cNvSpPr/>
          <p:nvPr/>
        </p:nvSpPr>
        <p:spPr>
          <a:xfrm>
            <a:off x="683165" y="2519914"/>
            <a:ext cx="93538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dirty="0">
                <a:solidFill>
                  <a:srgbClr val="231F20"/>
                </a:solidFill>
                <a:latin typeface="TimesTenLTStd-Roman"/>
              </a:rPr>
              <a:t>Shift register consists of a chain of flip‐flops in cascade, with the output of one flip‐flop connected </a:t>
            </a:r>
          </a:p>
          <a:p>
            <a:pPr lvl="0"/>
            <a:r>
              <a:rPr lang="en-IN" dirty="0">
                <a:solidFill>
                  <a:srgbClr val="231F20"/>
                </a:solidFill>
                <a:latin typeface="TimesTenLTStd-Roman"/>
              </a:rPr>
              <a:t>to the input of the next flip‐flop. </a:t>
            </a:r>
            <a:br>
              <a:rPr lang="en-IN" dirty="0"/>
            </a:b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B1FAB7-125C-477D-B369-55E743E2890F}"/>
              </a:ext>
            </a:extLst>
          </p:cNvPr>
          <p:cNvSpPr/>
          <p:nvPr/>
        </p:nvSpPr>
        <p:spPr>
          <a:xfrm>
            <a:off x="683165" y="1231352"/>
            <a:ext cx="101315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dirty="0">
                <a:solidFill>
                  <a:srgbClr val="231F20"/>
                </a:solidFill>
                <a:latin typeface="TimesTenLTStd-Roman"/>
              </a:rPr>
              <a:t>A register capable of shifting the binary information held in each cell to its neighbouring cell, in a selected direction, is called a </a:t>
            </a:r>
            <a:r>
              <a:rPr lang="en-IN" b="1" i="1" dirty="0">
                <a:solidFill>
                  <a:srgbClr val="231F20"/>
                </a:solidFill>
                <a:latin typeface="TimesTenLTStd-Italic"/>
              </a:rPr>
              <a:t>shift register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.</a:t>
            </a:r>
            <a:r>
              <a:rPr lang="en-IN" dirty="0"/>
              <a:t> </a:t>
            </a:r>
            <a:br>
              <a:rPr lang="en-IN" dirty="0"/>
            </a:b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DDE172-15BE-46F0-BBA5-11E4ABCABD74}"/>
              </a:ext>
            </a:extLst>
          </p:cNvPr>
          <p:cNvSpPr/>
          <p:nvPr/>
        </p:nvSpPr>
        <p:spPr>
          <a:xfrm>
            <a:off x="683164" y="3808476"/>
            <a:ext cx="10436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All flip‐flops receive common clock pulses, which activate the shift of data from one stage to the next</a:t>
            </a: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37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Shift Registers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291BF75-B96D-4533-93CD-44B6AC66A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0508" y="1327785"/>
            <a:ext cx="7410450" cy="16859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BEA026-5322-40F6-BA4F-017F626F2AF0}"/>
              </a:ext>
            </a:extLst>
          </p:cNvPr>
          <p:cNvSpPr/>
          <p:nvPr/>
        </p:nvSpPr>
        <p:spPr>
          <a:xfrm>
            <a:off x="1151466" y="3449261"/>
            <a:ext cx="95842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Each clock pulse shifts the contents of the register one bit position to the right. 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17ADA8-F4C9-4002-9D1E-B0054EAB1260}"/>
              </a:ext>
            </a:extLst>
          </p:cNvPr>
          <p:cNvSpPr/>
          <p:nvPr/>
        </p:nvSpPr>
        <p:spPr>
          <a:xfrm>
            <a:off x="1151466" y="3890665"/>
            <a:ext cx="8319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The 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serial input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determines what goes into the leftmost flip‐flop during the shift</a:t>
            </a: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77CA0-FBA8-4220-9064-63CE41412B63}"/>
              </a:ext>
            </a:extLst>
          </p:cNvPr>
          <p:cNvSpPr/>
          <p:nvPr/>
        </p:nvSpPr>
        <p:spPr>
          <a:xfrm>
            <a:off x="1151466" y="4490829"/>
            <a:ext cx="100584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The 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serial output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is taken from the output of the rightmost flip‐flop</a:t>
            </a: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8796AA-948B-44F6-93CE-8837F2C5C967}"/>
              </a:ext>
            </a:extLst>
          </p:cNvPr>
          <p:cNvSpPr/>
          <p:nvPr/>
        </p:nvSpPr>
        <p:spPr>
          <a:xfrm>
            <a:off x="2133598" y="5569049"/>
            <a:ext cx="10058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231F20"/>
                </a:solidFill>
                <a:latin typeface="TimesTenLTStd-Roman"/>
              </a:rPr>
              <a:t>***** Refer to the animation for a better understanding *****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5869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Counters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8320" y="1066801"/>
            <a:ext cx="112776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Counters are available in two categories: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Ripple Counters or Asynchronous Counters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Synchronous</a:t>
            </a:r>
            <a:r>
              <a:rPr kumimoji="0" lang="en-IN" sz="2400" b="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Counters</a:t>
            </a: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In a ripple counter, a flip‐flop output transition serves as a clock for triggering other</a:t>
            </a:r>
            <a:br>
              <a:rPr lang="en-IN" sz="2400" dirty="0">
                <a:solidFill>
                  <a:srgbClr val="231F20"/>
                </a:solidFill>
                <a:latin typeface="TimesTenLTStd-Roman"/>
              </a:rPr>
            </a:b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flip‐flops</a:t>
            </a:r>
            <a:r>
              <a:rPr lang="en-IN" sz="2400" dirty="0"/>
              <a:t> </a:t>
            </a:r>
            <a:br>
              <a:rPr lang="en-IN" sz="2400" dirty="0"/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In other words, the </a:t>
            </a:r>
            <a:r>
              <a:rPr lang="en-IN" sz="2400" i="1" dirty="0">
                <a:solidFill>
                  <a:srgbClr val="231F20"/>
                </a:solidFill>
                <a:latin typeface="TimesTenLTStd-Italic"/>
              </a:rPr>
              <a:t>Clock </a:t>
            </a: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input of some or all flip‐flops are triggered, </a:t>
            </a:r>
            <a:r>
              <a:rPr lang="en-IN" sz="2400" b="1" dirty="0">
                <a:solidFill>
                  <a:srgbClr val="231F20"/>
                </a:solidFill>
                <a:latin typeface="TimesTenLTStd-Roman"/>
              </a:rPr>
              <a:t>not by the</a:t>
            </a:r>
            <a:br>
              <a:rPr lang="en-IN" sz="2400" b="1" dirty="0">
                <a:solidFill>
                  <a:srgbClr val="231F20"/>
                </a:solidFill>
                <a:latin typeface="TimesTenLTStd-Roman"/>
              </a:rPr>
            </a:br>
            <a:r>
              <a:rPr lang="en-IN" sz="2400" b="1" dirty="0">
                <a:solidFill>
                  <a:srgbClr val="231F20"/>
                </a:solidFill>
                <a:latin typeface="TimesTenLTStd-Roman"/>
              </a:rPr>
              <a:t>common clock pulses, but rather by the transition that occurs in other flip‐flop outputs</a:t>
            </a:r>
            <a:r>
              <a:rPr lang="en-IN" sz="2400" b="1" dirty="0"/>
              <a:t> </a:t>
            </a:r>
            <a:br>
              <a:rPr lang="en-IN" sz="2400" dirty="0"/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In a synchronous counter, the </a:t>
            </a:r>
            <a:r>
              <a:rPr lang="en-IN" sz="2400" i="1" dirty="0">
                <a:solidFill>
                  <a:srgbClr val="231F20"/>
                </a:solidFill>
                <a:latin typeface="TimesTenLTStd-Italic"/>
              </a:rPr>
              <a:t>Clock </a:t>
            </a: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inputs of all flip‐flops </a:t>
            </a:r>
            <a:r>
              <a:rPr lang="en-IN" sz="2400" b="1" dirty="0">
                <a:solidFill>
                  <a:srgbClr val="231F20"/>
                </a:solidFill>
                <a:latin typeface="TimesTenLTStd-Roman"/>
              </a:rPr>
              <a:t>receive the common clock</a:t>
            </a:r>
            <a:r>
              <a:rPr lang="en-IN" sz="2400" b="1" dirty="0"/>
              <a:t> </a:t>
            </a:r>
            <a:br>
              <a:rPr lang="en-IN" sz="2400" dirty="0"/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9374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Types of Shift Registers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BEA026-5322-40F6-BA4F-017F626F2AF0}"/>
              </a:ext>
            </a:extLst>
          </p:cNvPr>
          <p:cNvSpPr/>
          <p:nvPr/>
        </p:nvSpPr>
        <p:spPr>
          <a:xfrm>
            <a:off x="1016000" y="1384574"/>
            <a:ext cx="958426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SISO – Serial Input Serial Output. Data is input serially into the register and the output is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obtained serially (1-bit input, 1-bit output)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231F20"/>
              </a:solidFill>
              <a:latin typeface="TimesTenLTStd-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SIPO -  Serial Input Parallel Output. Data is input serially and the output is probed at all the flip flop outputs. (1-bit input, n-bit output)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231F20"/>
              </a:solidFill>
              <a:latin typeface="TimesTenLTStd-Roman"/>
            </a:endParaRPr>
          </a:p>
          <a:p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PISO – Parallel Input Serial Output. Data is initially loaded parallelly and then shifted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serially out (n-bit input, 1-bit output)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srgbClr val="231F20"/>
                </a:solidFill>
                <a:latin typeface="TimesTenLTStd-Roman"/>
              </a:rPr>
              <a:t> PIPO -  Parallel Input Parallel Output. Data is initially loaded parallelly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and then shifted serially. But the outputs of all the flip flops are probed to read the n-bit output (n-bit input, n-bit output)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687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Bidirectional Shift Register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BF47D53-4695-443A-89F4-B124017CF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0508" y="1327785"/>
            <a:ext cx="7410450" cy="1685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084B88-C540-4E23-A416-DF5F3F219984}"/>
              </a:ext>
            </a:extLst>
          </p:cNvPr>
          <p:cNvSpPr/>
          <p:nvPr/>
        </p:nvSpPr>
        <p:spPr>
          <a:xfrm>
            <a:off x="1151466" y="3449261"/>
            <a:ext cx="95842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The figure shown above is a unidirectional shift register. It moves data serially from left to right. It is also called </a:t>
            </a:r>
            <a:r>
              <a:rPr lang="en-IN" b="1" i="1" dirty="0">
                <a:solidFill>
                  <a:srgbClr val="231F20"/>
                </a:solidFill>
                <a:latin typeface="TimesTenLTStd-Roman"/>
              </a:rPr>
              <a:t>right shift register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B18C00-BD3A-4CC0-9EC7-FBE3ABE1491C}"/>
              </a:ext>
            </a:extLst>
          </p:cNvPr>
          <p:cNvSpPr/>
          <p:nvPr/>
        </p:nvSpPr>
        <p:spPr>
          <a:xfrm>
            <a:off x="1151466" y="4396522"/>
            <a:ext cx="95842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It is often required in digital systems to perform left shift as well along with right shift. A shift register that can shift data from left to right and right to left is called a </a:t>
            </a:r>
            <a:r>
              <a:rPr lang="en-IN" b="1" i="1" dirty="0">
                <a:solidFill>
                  <a:srgbClr val="231F20"/>
                </a:solidFill>
                <a:latin typeface="TimesTenLTStd-Roman"/>
              </a:rPr>
              <a:t>bidirectional shift register</a:t>
            </a:r>
            <a:br>
              <a:rPr lang="en-IN" i="1" dirty="0"/>
            </a:b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0205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Bidirectional Shift Register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8A822E3-A5DD-405E-98B9-9B3A5F0F9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5512" y="2339122"/>
            <a:ext cx="7800975" cy="411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DD9138-1F27-4438-8C84-173BB1038D25}"/>
              </a:ext>
            </a:extLst>
          </p:cNvPr>
          <p:cNvSpPr/>
          <p:nvPr/>
        </p:nvSpPr>
        <p:spPr>
          <a:xfrm>
            <a:off x="880532" y="1303367"/>
            <a:ext cx="95842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The figure below shows the logic diagram of a bidirectional shift register. When DIR =0, it performs right shift and when DIR =1, it performs left shift</a:t>
            </a:r>
            <a:br>
              <a:rPr lang="en-IN" i="1" dirty="0"/>
            </a:b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1764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Bidirectional Shift Register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DD9138-1F27-4438-8C84-173BB1038D25}"/>
              </a:ext>
            </a:extLst>
          </p:cNvPr>
          <p:cNvSpPr/>
          <p:nvPr/>
        </p:nvSpPr>
        <p:spPr>
          <a:xfrm>
            <a:off x="880532" y="1303367"/>
            <a:ext cx="95842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When DIR =0, the data moves towards right at the occurrence of clock edge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2A35B47-B289-416B-880C-6AA27729C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7412" y="2503696"/>
            <a:ext cx="78771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98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Bidirectional Shift Register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DD9138-1F27-4438-8C84-173BB1038D25}"/>
              </a:ext>
            </a:extLst>
          </p:cNvPr>
          <p:cNvSpPr/>
          <p:nvPr/>
        </p:nvSpPr>
        <p:spPr>
          <a:xfrm>
            <a:off x="880532" y="1303367"/>
            <a:ext cx="95842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When DIR =1, the data moves towards left at the occurrence of clock edge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E52EED-BFD8-43B3-9D45-D21B4EEFC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2923" y="2226697"/>
            <a:ext cx="78771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52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Universal Shift Registers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BEA026-5322-40F6-BA4F-017F626F2AF0}"/>
              </a:ext>
            </a:extLst>
          </p:cNvPr>
          <p:cNvSpPr/>
          <p:nvPr/>
        </p:nvSpPr>
        <p:spPr>
          <a:xfrm>
            <a:off x="1095022" y="1330952"/>
            <a:ext cx="958426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dirty="0">
                <a:solidFill>
                  <a:srgbClr val="231F20"/>
                </a:solidFill>
                <a:latin typeface="TimesTenLTStd-Roman"/>
              </a:rPr>
              <a:t>The most general shift register has the following capabilities</a:t>
            </a:r>
            <a:r>
              <a:rPr lang="en-IN" dirty="0"/>
              <a:t> </a:t>
            </a:r>
            <a:br>
              <a:rPr lang="en-IN" dirty="0"/>
            </a:b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IN" dirty="0">
                <a:solidFill>
                  <a:srgbClr val="231F20"/>
                </a:solidFill>
                <a:latin typeface="TimesTenLTStd-Roman"/>
              </a:rPr>
              <a:t>A </a:t>
            </a:r>
            <a:r>
              <a:rPr lang="en-IN" b="1" i="1" dirty="0">
                <a:solidFill>
                  <a:srgbClr val="231F20"/>
                </a:solidFill>
                <a:latin typeface="TimesTenLTStd-Italic"/>
              </a:rPr>
              <a:t>clear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control to clear the register to 0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dirty="0">
                <a:solidFill>
                  <a:srgbClr val="231F20"/>
                </a:solidFill>
                <a:latin typeface="TimesTenLTStd-Roman"/>
              </a:rPr>
              <a:t>A </a:t>
            </a:r>
            <a:r>
              <a:rPr lang="en-IN" b="1" i="1" dirty="0">
                <a:solidFill>
                  <a:srgbClr val="231F20"/>
                </a:solidFill>
                <a:latin typeface="TimesTenLTStd-Italic"/>
              </a:rPr>
              <a:t>clock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input to synchronize the operations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dirty="0">
                <a:solidFill>
                  <a:srgbClr val="231F20"/>
                </a:solidFill>
                <a:latin typeface="TimesTenLTStd-Roman"/>
              </a:rPr>
              <a:t>A </a:t>
            </a:r>
            <a:r>
              <a:rPr lang="en-IN" b="1" i="1" dirty="0">
                <a:solidFill>
                  <a:srgbClr val="231F20"/>
                </a:solidFill>
                <a:latin typeface="TimesTenLTStd-Italic"/>
              </a:rPr>
              <a:t>shift‐right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control to enable the shift‐right operation and the 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serial input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and 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output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lines associated with the shift right</a:t>
            </a:r>
            <a:r>
              <a:rPr lang="en-IN" dirty="0"/>
              <a:t>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dirty="0">
                <a:solidFill>
                  <a:srgbClr val="231F20"/>
                </a:solidFill>
                <a:latin typeface="TimesTenLTStd-Roman"/>
              </a:rPr>
              <a:t>A </a:t>
            </a:r>
            <a:r>
              <a:rPr lang="en-IN" b="1" i="1" dirty="0">
                <a:solidFill>
                  <a:srgbClr val="231F20"/>
                </a:solidFill>
                <a:latin typeface="TimesTenLTStd-Italic"/>
              </a:rPr>
              <a:t>shift‐left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control to enable the shift‐left operation and the 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serial input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and 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output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lines associated with the shift left</a:t>
            </a:r>
            <a:r>
              <a:rPr lang="en-IN" dirty="0"/>
              <a:t>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dirty="0">
                <a:solidFill>
                  <a:srgbClr val="231F20"/>
                </a:solidFill>
                <a:latin typeface="TimesTenLTStd-Roman"/>
              </a:rPr>
              <a:t>A </a:t>
            </a:r>
            <a:r>
              <a:rPr lang="en-IN" b="1" i="1" dirty="0">
                <a:solidFill>
                  <a:srgbClr val="231F20"/>
                </a:solidFill>
                <a:latin typeface="TimesTenLTStd-Italic"/>
              </a:rPr>
              <a:t>parallel‐load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control to enable a parallel transfer and the 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n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input lines associated with the parallel transfer</a:t>
            </a:r>
            <a:r>
              <a:rPr lang="en-IN" dirty="0"/>
              <a:t>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i="1" dirty="0">
                <a:solidFill>
                  <a:srgbClr val="231F20"/>
                </a:solidFill>
                <a:latin typeface="TimesTenLTStd-Italic"/>
              </a:rPr>
              <a:t>n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parallel output lines</a:t>
            </a:r>
            <a:r>
              <a:rPr lang="en-IN" dirty="0"/>
              <a:t>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dirty="0">
                <a:solidFill>
                  <a:srgbClr val="231F20"/>
                </a:solidFill>
                <a:latin typeface="TimesTenLTStd-Roman"/>
              </a:rPr>
              <a:t>A control state that leaves the information in the register unchanged in response to the clock</a:t>
            </a:r>
            <a:r>
              <a:rPr lang="en-IN" dirty="0"/>
              <a:t> 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370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Universal Shift Registers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4974BC1-CFCD-4548-9AEF-A502C5895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9225" y="1060966"/>
            <a:ext cx="947737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92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Universal Shift Registers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36791D-D41A-44D8-A3FF-36193516EDB8}"/>
              </a:ext>
            </a:extLst>
          </p:cNvPr>
          <p:cNvSpPr/>
          <p:nvPr/>
        </p:nvSpPr>
        <p:spPr>
          <a:xfrm>
            <a:off x="1095022" y="1330952"/>
            <a:ext cx="958426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dirty="0">
                <a:solidFill>
                  <a:srgbClr val="231F20"/>
                </a:solidFill>
                <a:latin typeface="TimesTenLTStd-Roman"/>
              </a:rPr>
              <a:t> 4 X 1 </a:t>
            </a:r>
            <a:r>
              <a:rPr lang="en-IN" dirty="0" err="1">
                <a:solidFill>
                  <a:srgbClr val="231F20"/>
                </a:solidFill>
                <a:latin typeface="TimesTenLTStd-Roman"/>
              </a:rPr>
              <a:t>Muxes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 is used in a universal shift register. </a:t>
            </a:r>
          </a:p>
          <a:p>
            <a:pPr lvl="0"/>
            <a:endParaRPr lang="en-IN" dirty="0">
              <a:solidFill>
                <a:srgbClr val="231F20"/>
              </a:solidFill>
              <a:latin typeface="TimesTenLTStd-Roman"/>
            </a:endParaRPr>
          </a:p>
          <a:p>
            <a:pPr lvl="0"/>
            <a:r>
              <a:rPr lang="en-IN" dirty="0">
                <a:solidFill>
                  <a:srgbClr val="231F20"/>
                </a:solidFill>
                <a:latin typeface="TimesTenLTStd-Roman"/>
              </a:rPr>
              <a:t>This mux has two Select lines S1 and S0</a:t>
            </a:r>
          </a:p>
          <a:p>
            <a:pPr lvl="0"/>
            <a:r>
              <a:rPr lang="en-IN" dirty="0">
                <a:solidFill>
                  <a:srgbClr val="231F20"/>
                </a:solidFill>
                <a:latin typeface="TimesTenLTStd-Roman"/>
              </a:rPr>
              <a:t>The mode of operation for these S1 and S0 values is listed in the table below</a:t>
            </a:r>
          </a:p>
          <a:p>
            <a:pPr lvl="0"/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FE7E7-F5F1-43FA-9A33-6072DC2F6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489" y="2763131"/>
            <a:ext cx="56673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07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Universal Shift Registers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36791D-D41A-44D8-A3FF-36193516EDB8}"/>
              </a:ext>
            </a:extLst>
          </p:cNvPr>
          <p:cNvSpPr/>
          <p:nvPr/>
        </p:nvSpPr>
        <p:spPr>
          <a:xfrm>
            <a:off x="1095022" y="1330952"/>
            <a:ext cx="95842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prstClr val="black"/>
                </a:solidFill>
                <a:latin typeface="Calibri"/>
              </a:rPr>
              <a:t>S1=0,S0=0   No change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22BB870-4870-4B4C-8F3D-D89307442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7312" y="2042936"/>
            <a:ext cx="94773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00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Universal Shift Registers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36791D-D41A-44D8-A3FF-36193516EDB8}"/>
              </a:ext>
            </a:extLst>
          </p:cNvPr>
          <p:cNvSpPr/>
          <p:nvPr/>
        </p:nvSpPr>
        <p:spPr>
          <a:xfrm>
            <a:off x="1095022" y="1330952"/>
            <a:ext cx="95842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S1=0,S0=1   Right Shift Register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2A42D0-647D-43D8-B3BF-1C9B2C9F8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1914" y="1941336"/>
            <a:ext cx="94773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4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44240" y="158234"/>
            <a:ext cx="7452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Flip flops with asynchronous Inputs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8320" y="1066801"/>
            <a:ext cx="1127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All the flip flops that we have learnt so far also have asynchronous inputs</a:t>
            </a: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11DF42-B8F0-4905-8CAD-9FF756C31E85}"/>
              </a:ext>
            </a:extLst>
          </p:cNvPr>
          <p:cNvSpPr/>
          <p:nvPr/>
        </p:nvSpPr>
        <p:spPr>
          <a:xfrm>
            <a:off x="820584" y="1822257"/>
            <a:ext cx="10985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Flip Flops usually respond to inputs only during transition clock (either at positive edge or negative edge). 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C130D9-24B9-486B-9FDB-45DF5667CA19}"/>
              </a:ext>
            </a:extLst>
          </p:cNvPr>
          <p:cNvSpPr/>
          <p:nvPr/>
        </p:nvSpPr>
        <p:spPr>
          <a:xfrm>
            <a:off x="820584" y="2303862"/>
            <a:ext cx="10076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However, all practical flip flops have extra asynchronous inputs like </a:t>
            </a:r>
            <a:r>
              <a:rPr lang="en-IN" b="1" i="1" dirty="0">
                <a:solidFill>
                  <a:srgbClr val="231F20"/>
                </a:solidFill>
                <a:latin typeface="TimesTenLTStd-Roman"/>
              </a:rPr>
              <a:t>reset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 . These asynchronous inputs are usually active low. 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EB3D1-DCDB-426E-92DB-DBC350D36749}"/>
              </a:ext>
            </a:extLst>
          </p:cNvPr>
          <p:cNvSpPr/>
          <p:nvPr/>
        </p:nvSpPr>
        <p:spPr>
          <a:xfrm>
            <a:off x="820584" y="3135896"/>
            <a:ext cx="100760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When reset input is low, the output is reset. The reset input works irrespective of the edge of the clock. That is why it is called asynchronous input</a:t>
            </a:r>
            <a:br>
              <a:rPr lang="en-IN" dirty="0"/>
            </a:br>
            <a:endParaRPr lang="en-IN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5930A11-49C5-42F3-8020-F7BEECF37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079" y="3792698"/>
            <a:ext cx="3169922" cy="23257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0D40B4-2079-4644-A7CC-9D6E96419B36}"/>
              </a:ext>
            </a:extLst>
          </p:cNvPr>
          <p:cNvSpPr/>
          <p:nvPr/>
        </p:nvSpPr>
        <p:spPr>
          <a:xfrm>
            <a:off x="101601" y="6376600"/>
            <a:ext cx="10076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D- Flip Flop with asynchronous reset    </a:t>
            </a:r>
            <a:br>
              <a:rPr lang="en-IN" dirty="0"/>
            </a:br>
            <a:endParaRPr lang="en-IN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27C8142-D363-4558-B6D2-A4D4B5BCA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17740" y="3744457"/>
            <a:ext cx="3156520" cy="2295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BE7AAD-131F-4D50-BCCE-C8BACE1D2F1E}"/>
              </a:ext>
            </a:extLst>
          </p:cNvPr>
          <p:cNvSpPr/>
          <p:nvPr/>
        </p:nvSpPr>
        <p:spPr>
          <a:xfrm>
            <a:off x="4517740" y="6325502"/>
            <a:ext cx="10076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JK- Flip Flop with asynchronous reset    </a:t>
            </a:r>
            <a:br>
              <a:rPr lang="en-IN" dirty="0"/>
            </a:br>
            <a:endParaRPr lang="en-IN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FB6F286-9CAB-4D56-B965-879183EA6B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45843" y="3705130"/>
            <a:ext cx="3063548" cy="22476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72ED9D8-658A-4A75-946E-52D19300AC81}"/>
              </a:ext>
            </a:extLst>
          </p:cNvPr>
          <p:cNvSpPr/>
          <p:nvPr/>
        </p:nvSpPr>
        <p:spPr>
          <a:xfrm>
            <a:off x="8588343" y="6317105"/>
            <a:ext cx="10076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T- Flip Flop with asynchronous reset    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403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9" grpId="0"/>
      <p:bldP spid="14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Universal Shift Registers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36791D-D41A-44D8-A3FF-36193516EDB8}"/>
              </a:ext>
            </a:extLst>
          </p:cNvPr>
          <p:cNvSpPr/>
          <p:nvPr/>
        </p:nvSpPr>
        <p:spPr>
          <a:xfrm>
            <a:off x="1095022" y="1330952"/>
            <a:ext cx="95842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S1=1,S0=0   Left Shift Register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017A2A8-6547-4CFF-AD8C-D9B3A4F51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1914" y="2022964"/>
            <a:ext cx="94773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10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Universal Shift Registers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36791D-D41A-44D8-A3FF-36193516EDB8}"/>
              </a:ext>
            </a:extLst>
          </p:cNvPr>
          <p:cNvSpPr/>
          <p:nvPr/>
        </p:nvSpPr>
        <p:spPr>
          <a:xfrm>
            <a:off x="1095022" y="1330952"/>
            <a:ext cx="95842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S1=1,S0=1   Parallel Load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BA80B0B-98FB-40D7-9231-A58A54CF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9225" y="2105025"/>
            <a:ext cx="94773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3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black"/>
                </a:solidFill>
                <a:latin typeface="Calibri"/>
              </a:rPr>
              <a:t>Binary Ripple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Counters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8320" y="1066801"/>
            <a:ext cx="11277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A binary ripple counter consists of a series connection of complementing flip‐flops, with the output of each flip‐flop connected to the </a:t>
            </a:r>
            <a:r>
              <a:rPr lang="en-IN" sz="2400" i="1" dirty="0">
                <a:solidFill>
                  <a:srgbClr val="231F20"/>
                </a:solidFill>
                <a:latin typeface="TimesTenLTStd-Italic"/>
              </a:rPr>
              <a:t>Clock </a:t>
            </a: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input of the next higher order flip‐flop</a:t>
            </a:r>
            <a:r>
              <a:rPr lang="en-IN" sz="2400" dirty="0"/>
              <a:t> </a:t>
            </a:r>
            <a:br>
              <a:rPr lang="en-IN" sz="2400" dirty="0"/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31F20"/>
                </a:solidFill>
                <a:latin typeface="Times-Roman"/>
              </a:rPr>
              <a:t>Figure below</a:t>
            </a:r>
            <a:r>
              <a:rPr lang="en-IN" sz="2400" i="1" dirty="0">
                <a:solidFill>
                  <a:srgbClr val="231F20"/>
                </a:solidFill>
                <a:latin typeface="Times-Italic"/>
              </a:rPr>
              <a:t> </a:t>
            </a:r>
            <a:r>
              <a:rPr lang="en-IN" sz="2400" dirty="0">
                <a:solidFill>
                  <a:srgbClr val="231F20"/>
                </a:solidFill>
                <a:latin typeface="Times-Roman"/>
              </a:rPr>
              <a:t>gives a three-bit up-counter (MOD-8) capable of counting from 0 to 7</a:t>
            </a:r>
            <a:r>
              <a:rPr lang="en-IN" sz="2400" dirty="0"/>
              <a:t> </a:t>
            </a:r>
            <a:br>
              <a:rPr lang="en-IN" sz="2400" dirty="0"/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070A44-7873-4C08-B1FA-9FD1C33E58B1}"/>
              </a:ext>
            </a:extLst>
          </p:cNvPr>
          <p:cNvSpPr/>
          <p:nvPr/>
        </p:nvSpPr>
        <p:spPr>
          <a:xfrm>
            <a:off x="2659696" y="5862935"/>
            <a:ext cx="943070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31F20"/>
                </a:solidFill>
                <a:latin typeface="Times-Roman"/>
              </a:rPr>
              <a:t>***** Refer to the animation for waveforms and better understanding *****</a:t>
            </a:r>
            <a:br>
              <a:rPr lang="en-IN" dirty="0"/>
            </a:br>
            <a:endParaRPr lang="en-IN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C4946CF-10D7-43BA-98FD-602CA8A82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4370" y="3456878"/>
            <a:ext cx="5905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7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Binary Ripple Counters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8320" y="1066801"/>
            <a:ext cx="11277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The binary ripple counter can be implemented using D flip flops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Suppose the T flip flop in the counter is implemented from D flip flop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In the ripple </a:t>
            </a: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counter, T input is always high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B99660B-062F-42E3-AF0A-DA82DC381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978" y="3908506"/>
            <a:ext cx="5400675" cy="23050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740C368-1B3F-4BAB-91EA-EE7B5E343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0835" y="3908506"/>
            <a:ext cx="47529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5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Binary Ripple Counters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03418" y="5685100"/>
            <a:ext cx="1127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The binary ripple counter implemented using D flip flops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836AC2-0727-4B77-B074-AE8776115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7146" y="2376066"/>
            <a:ext cx="86296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3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3000" y="15823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Binary Ripple Counters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8320" y="1066801"/>
            <a:ext cx="11277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-Roman"/>
                <a:ea typeface="+mn-ea"/>
                <a:cs typeface="+mn-cs"/>
              </a:rPr>
              <a:t>Figure below</a:t>
            </a:r>
            <a:r>
              <a:rPr kumimoji="0" lang="en-IN" sz="2400" b="0" i="1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-Italic"/>
                <a:ea typeface="+mn-ea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-Roman"/>
                <a:ea typeface="+mn-ea"/>
                <a:cs typeface="+mn-cs"/>
              </a:rPr>
              <a:t>gives a three-bit down-counter (MOD-8) capable of counting from 7 to 0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400" dirty="0">
                <a:solidFill>
                  <a:srgbClr val="231F20"/>
                </a:solidFill>
                <a:latin typeface="Times-Roman"/>
              </a:rPr>
              <a:t>A slight modification of the Up counter gives us the down counter.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400" dirty="0">
                <a:solidFill>
                  <a:srgbClr val="231F20"/>
                </a:solidFill>
                <a:latin typeface="Times-Roman"/>
              </a:rPr>
              <a:t>Instead of  Q’ of the previous flip flop given as clock to the next flip flop, down counter gets Q of the previous flip flop as the clock to the next flip flop</a:t>
            </a: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6E49344-893D-4848-9406-CD78D16E4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3041" y="3569197"/>
            <a:ext cx="5905500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B6F48-5C1C-490A-AF98-FFF39952FA9A}"/>
              </a:ext>
            </a:extLst>
          </p:cNvPr>
          <p:cNvSpPr txBox="1"/>
          <p:nvPr/>
        </p:nvSpPr>
        <p:spPr>
          <a:xfrm>
            <a:off x="3193641" y="5560366"/>
            <a:ext cx="1127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3-bit down counter using T flip flops</a:t>
            </a:r>
          </a:p>
        </p:txBody>
      </p:sp>
    </p:spTree>
    <p:extLst>
      <p:ext uri="{BB962C8B-B14F-4D97-AF65-F5344CB8AC3E}">
        <p14:creationId xmlns:p14="http://schemas.microsoft.com/office/powerpoint/2010/main" val="36497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364089" y="158234"/>
            <a:ext cx="753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Binary Ripple Up/down Counters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8320" y="1066801"/>
            <a:ext cx="11277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-Roman"/>
                <a:ea typeface="+mn-ea"/>
                <a:cs typeface="+mn-cs"/>
              </a:rPr>
              <a:t>Figure below</a:t>
            </a:r>
            <a:r>
              <a:rPr kumimoji="0" lang="en-IN" sz="2400" b="0" i="1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-Italic"/>
                <a:ea typeface="+mn-ea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-Roman"/>
                <a:ea typeface="+mn-ea"/>
                <a:cs typeface="+mn-cs"/>
              </a:rPr>
              <a:t>gives a three-bit up/down-counter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400" dirty="0">
                <a:solidFill>
                  <a:srgbClr val="231F20"/>
                </a:solidFill>
                <a:latin typeface="Times-Roman"/>
              </a:rPr>
              <a:t>When M=0, it acts as a down counter and when M=1 it acts as a up counter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-Roman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B6F48-5C1C-490A-AF98-FFF39952FA9A}"/>
              </a:ext>
            </a:extLst>
          </p:cNvPr>
          <p:cNvSpPr txBox="1"/>
          <p:nvPr/>
        </p:nvSpPr>
        <p:spPr>
          <a:xfrm>
            <a:off x="3193641" y="5560366"/>
            <a:ext cx="1127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3-bit up/down counter using T flip flops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A050D2B-42FD-4AA7-822B-DFF19C505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5881" y="2164821"/>
            <a:ext cx="69913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185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6214</TotalTime>
  <Words>2134</Words>
  <Application>Microsoft Macintosh PowerPoint</Application>
  <PresentationFormat>Widescreen</PresentationFormat>
  <Paragraphs>220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PearsonMATH02</vt:lpstr>
      <vt:lpstr>Times New Roman</vt:lpstr>
      <vt:lpstr>Times-Italic</vt:lpstr>
      <vt:lpstr>Times-Roman</vt:lpstr>
      <vt:lpstr>TimesTenLTStd-Italic</vt:lpstr>
      <vt:lpstr>TimesTenLTStd-Roman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Counters</dc:title>
  <dc:creator>Goutham Makkena</dc:creator>
  <cp:lastModifiedBy>Goutham Makkena .</cp:lastModifiedBy>
  <cp:revision>20</cp:revision>
  <dcterms:created xsi:type="dcterms:W3CDTF">2018-10-31T05:16:53Z</dcterms:created>
  <dcterms:modified xsi:type="dcterms:W3CDTF">2025-02-19T05:29:10Z</dcterms:modified>
</cp:coreProperties>
</file>